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Kanit Medium"/>
      <p:regular r:id="rId25"/>
      <p:bold r:id="rId26"/>
      <p:italic r:id="rId27"/>
      <p:boldItalic r:id="rId28"/>
    </p:embeddedFont>
    <p:embeddedFont>
      <p:font typeface="Bebas Neu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27">
          <p15:clr>
            <a:srgbClr val="747775"/>
          </p15:clr>
        </p15:guide>
        <p15:guide id="2" orient="horz" pos="975">
          <p15:clr>
            <a:srgbClr val="747775"/>
          </p15:clr>
        </p15:guide>
        <p15:guide id="3" orient="horz" pos="2337">
          <p15:clr>
            <a:srgbClr val="747775"/>
          </p15:clr>
        </p15:guide>
        <p15:guide id="4" orient="horz" pos="25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C40E3CC-09FC-4426-BD6B-2C456FB4BED8}">
  <a:tblStyle styleId="{8C40E3CC-09FC-4426-BD6B-2C456FB4BE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27" orient="horz"/>
        <p:guide pos="975" orient="horz"/>
        <p:guide pos="2337" orient="horz"/>
        <p:guide pos="254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KanitMedium-bold.fntdata"/><Relationship Id="rId25" Type="http://schemas.openxmlformats.org/officeDocument/2006/relationships/font" Target="fonts/KanitMedium-regular.fntdata"/><Relationship Id="rId28" Type="http://schemas.openxmlformats.org/officeDocument/2006/relationships/font" Target="fonts/KanitMedium-boldItalic.fntdata"/><Relationship Id="rId27" Type="http://schemas.openxmlformats.org/officeDocument/2006/relationships/font" Target="fonts/Kanit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BebasNeu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regular.fntdata"/><Relationship Id="rId16" Type="http://schemas.openxmlformats.org/officeDocument/2006/relationships/slide" Target="slides/slide10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2549baa0b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2549baa0b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36275d57436_2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36275d57436_2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1125d80b4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1125d80b4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125d80b41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125d80b4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1125d80b41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1125d80b4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36aa9cf974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36aa9cf974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36aaeb1caf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36aaeb1caf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255eb8299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255eb8299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15250" y="737525"/>
            <a:ext cx="6283800" cy="154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715100" y="2167650"/>
            <a:ext cx="46395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1"/>
          <p:cNvSpPr txBox="1"/>
          <p:nvPr>
            <p:ph hasCustomPrompt="1" type="title"/>
          </p:nvPr>
        </p:nvSpPr>
        <p:spPr>
          <a:xfrm flipH="1">
            <a:off x="715097" y="2031275"/>
            <a:ext cx="34929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0" name="Google Shape;230;p11"/>
          <p:cNvSpPr txBox="1"/>
          <p:nvPr>
            <p:ph idx="1" type="subTitle"/>
          </p:nvPr>
        </p:nvSpPr>
        <p:spPr>
          <a:xfrm flipH="1">
            <a:off x="715097" y="2746525"/>
            <a:ext cx="3492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31" name="Google Shape;231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hasCustomPrompt="1" idx="2" type="title"/>
          </p:nvPr>
        </p:nvSpPr>
        <p:spPr>
          <a:xfrm>
            <a:off x="4818333" y="1404683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/>
          <p:nvPr>
            <p:ph hasCustomPrompt="1" idx="3" type="title"/>
          </p:nvPr>
        </p:nvSpPr>
        <p:spPr>
          <a:xfrm>
            <a:off x="4818333" y="3006928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/>
          <p:nvPr>
            <p:ph hasCustomPrompt="1" idx="4" type="title"/>
          </p:nvPr>
        </p:nvSpPr>
        <p:spPr>
          <a:xfrm>
            <a:off x="4818333" y="1938765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0" name="Google Shape;240;p13"/>
          <p:cNvSpPr txBox="1"/>
          <p:nvPr>
            <p:ph hasCustomPrompt="1" idx="5" type="title"/>
          </p:nvPr>
        </p:nvSpPr>
        <p:spPr>
          <a:xfrm>
            <a:off x="4818333" y="3541010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/>
          <p:nvPr>
            <p:ph hasCustomPrompt="1" idx="6" type="title"/>
          </p:nvPr>
        </p:nvSpPr>
        <p:spPr>
          <a:xfrm>
            <a:off x="4818333" y="2472846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2" name="Google Shape;242;p13"/>
          <p:cNvSpPr txBox="1"/>
          <p:nvPr>
            <p:ph hasCustomPrompt="1" idx="7" type="title"/>
          </p:nvPr>
        </p:nvSpPr>
        <p:spPr>
          <a:xfrm>
            <a:off x="4818333" y="4075091"/>
            <a:ext cx="734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3" name="Google Shape;243;p13"/>
          <p:cNvSpPr txBox="1"/>
          <p:nvPr>
            <p:ph idx="1" type="subTitle"/>
          </p:nvPr>
        </p:nvSpPr>
        <p:spPr>
          <a:xfrm>
            <a:off x="5553033" y="1404675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9pPr>
          </a:lstStyle>
          <a:p/>
        </p:txBody>
      </p:sp>
      <p:sp>
        <p:nvSpPr>
          <p:cNvPr id="244" name="Google Shape;244;p13"/>
          <p:cNvSpPr txBox="1"/>
          <p:nvPr>
            <p:ph idx="8" type="subTitle"/>
          </p:nvPr>
        </p:nvSpPr>
        <p:spPr>
          <a:xfrm>
            <a:off x="5553033" y="1938760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9pPr>
          </a:lstStyle>
          <a:p/>
        </p:txBody>
      </p:sp>
      <p:sp>
        <p:nvSpPr>
          <p:cNvPr id="245" name="Google Shape;245;p13"/>
          <p:cNvSpPr txBox="1"/>
          <p:nvPr>
            <p:ph idx="9" type="subTitle"/>
          </p:nvPr>
        </p:nvSpPr>
        <p:spPr>
          <a:xfrm>
            <a:off x="5553033" y="2472845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Kanit Medium"/>
              <a:buNone/>
              <a:defRPr sz="2000">
                <a:latin typeface="Kanit Medium"/>
                <a:ea typeface="Kanit Medium"/>
                <a:cs typeface="Kanit Medium"/>
                <a:sym typeface="Kanit Medium"/>
              </a:defRPr>
            </a:lvl9pPr>
          </a:lstStyle>
          <a:p/>
        </p:txBody>
      </p:sp>
      <p:sp>
        <p:nvSpPr>
          <p:cNvPr id="246" name="Google Shape;246;p13"/>
          <p:cNvSpPr txBox="1"/>
          <p:nvPr>
            <p:ph idx="13" type="subTitle"/>
          </p:nvPr>
        </p:nvSpPr>
        <p:spPr>
          <a:xfrm>
            <a:off x="5553033" y="3006930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7" name="Google Shape;247;p13"/>
          <p:cNvSpPr txBox="1"/>
          <p:nvPr>
            <p:ph idx="14" type="subTitle"/>
          </p:nvPr>
        </p:nvSpPr>
        <p:spPr>
          <a:xfrm>
            <a:off x="5553033" y="3541015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8" name="Google Shape;248;p13"/>
          <p:cNvSpPr txBox="1"/>
          <p:nvPr>
            <p:ph idx="15" type="subTitle"/>
          </p:nvPr>
        </p:nvSpPr>
        <p:spPr>
          <a:xfrm>
            <a:off x="5553033" y="4075100"/>
            <a:ext cx="2305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9" name="Google Shape;24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14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252" name="Google Shape;252;p14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3" name="Google Shape;253;p14"/>
            <p:cNvGrpSpPr/>
            <p:nvPr/>
          </p:nvGrpSpPr>
          <p:grpSpPr>
            <a:xfrm>
              <a:off x="8428894" y="4608500"/>
              <a:ext cx="390900" cy="286025"/>
              <a:chOff x="719994" y="4310738"/>
              <a:chExt cx="390900" cy="286025"/>
            </a:xfrm>
          </p:grpSpPr>
          <p:sp>
            <p:nvSpPr>
              <p:cNvPr id="254" name="Google Shape;254;p14"/>
              <p:cNvSpPr/>
              <p:nvPr/>
            </p:nvSpPr>
            <p:spPr>
              <a:xfrm rot="5400000">
                <a:off x="10250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4"/>
              <p:cNvSpPr/>
              <p:nvPr/>
            </p:nvSpPr>
            <p:spPr>
              <a:xfrm rot="5400000">
                <a:off x="10250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4"/>
              <p:cNvSpPr/>
              <p:nvPr/>
            </p:nvSpPr>
            <p:spPr>
              <a:xfrm rot="5400000">
                <a:off x="87254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4"/>
              <p:cNvSpPr/>
              <p:nvPr/>
            </p:nvSpPr>
            <p:spPr>
              <a:xfrm rot="5400000">
                <a:off x="87254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4"/>
              <p:cNvSpPr/>
              <p:nvPr/>
            </p:nvSpPr>
            <p:spPr>
              <a:xfrm rot="5400000">
                <a:off x="7199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4"/>
              <p:cNvSpPr/>
              <p:nvPr/>
            </p:nvSpPr>
            <p:spPr>
              <a:xfrm rot="5400000">
                <a:off x="7199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" name="Google Shape;260;p14"/>
            <p:cNvGrpSpPr/>
            <p:nvPr/>
          </p:nvGrpSpPr>
          <p:grpSpPr>
            <a:xfrm rot="10800000">
              <a:off x="281581" y="535000"/>
              <a:ext cx="286025" cy="1306200"/>
              <a:chOff x="978925" y="1314225"/>
              <a:chExt cx="286025" cy="1306200"/>
            </a:xfrm>
          </p:grpSpPr>
          <p:sp>
            <p:nvSpPr>
              <p:cNvPr id="261" name="Google Shape;261;p14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4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4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4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4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4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4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4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4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4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4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4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4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4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4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4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4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4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9" name="Google Shape;279;p14"/>
          <p:cNvSpPr txBox="1"/>
          <p:nvPr>
            <p:ph type="title"/>
          </p:nvPr>
        </p:nvSpPr>
        <p:spPr>
          <a:xfrm>
            <a:off x="720000" y="53733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0" name="Google Shape;28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15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283" name="Google Shape;283;p15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" name="Google Shape;284;p15"/>
            <p:cNvGrpSpPr/>
            <p:nvPr/>
          </p:nvGrpSpPr>
          <p:grpSpPr>
            <a:xfrm rot="5400000">
              <a:off x="8528869" y="587438"/>
              <a:ext cx="390900" cy="286025"/>
              <a:chOff x="719994" y="4310738"/>
              <a:chExt cx="390900" cy="286025"/>
            </a:xfrm>
          </p:grpSpPr>
          <p:sp>
            <p:nvSpPr>
              <p:cNvPr id="285" name="Google Shape;285;p15"/>
              <p:cNvSpPr/>
              <p:nvPr/>
            </p:nvSpPr>
            <p:spPr>
              <a:xfrm rot="5400000">
                <a:off x="10250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5"/>
              <p:cNvSpPr/>
              <p:nvPr/>
            </p:nvSpPr>
            <p:spPr>
              <a:xfrm rot="5400000">
                <a:off x="10250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5"/>
              <p:cNvSpPr/>
              <p:nvPr/>
            </p:nvSpPr>
            <p:spPr>
              <a:xfrm rot="5400000">
                <a:off x="87254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5"/>
              <p:cNvSpPr/>
              <p:nvPr/>
            </p:nvSpPr>
            <p:spPr>
              <a:xfrm rot="5400000">
                <a:off x="87254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5"/>
              <p:cNvSpPr/>
              <p:nvPr/>
            </p:nvSpPr>
            <p:spPr>
              <a:xfrm rot="5400000">
                <a:off x="7199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 rot="5400000">
                <a:off x="7199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15"/>
            <p:cNvGrpSpPr/>
            <p:nvPr/>
          </p:nvGrpSpPr>
          <p:grpSpPr>
            <a:xfrm rot="-5400000">
              <a:off x="1225181" y="4098413"/>
              <a:ext cx="286025" cy="1306200"/>
              <a:chOff x="978925" y="1314225"/>
              <a:chExt cx="286025" cy="1306200"/>
            </a:xfrm>
          </p:grpSpPr>
          <p:sp>
            <p:nvSpPr>
              <p:cNvPr id="292" name="Google Shape;292;p15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5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5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5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5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5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5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5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5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5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5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5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5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5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5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5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5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5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0" name="Google Shape;310;p15"/>
          <p:cNvSpPr txBox="1"/>
          <p:nvPr>
            <p:ph type="title"/>
          </p:nvPr>
        </p:nvSpPr>
        <p:spPr>
          <a:xfrm>
            <a:off x="720000" y="53733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1" name="Google Shape;31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16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314" name="Google Shape;314;p16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5" name="Google Shape;315;p16"/>
            <p:cNvGrpSpPr/>
            <p:nvPr/>
          </p:nvGrpSpPr>
          <p:grpSpPr>
            <a:xfrm rot="10800000">
              <a:off x="275456" y="535000"/>
              <a:ext cx="286025" cy="1306200"/>
              <a:chOff x="978925" y="1314225"/>
              <a:chExt cx="286025" cy="1306200"/>
            </a:xfrm>
          </p:grpSpPr>
          <p:sp>
            <p:nvSpPr>
              <p:cNvPr id="316" name="Google Shape;316;p16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6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6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6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6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6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6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6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6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6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6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6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6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6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6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6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6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" name="Google Shape;334;p16"/>
            <p:cNvGrpSpPr/>
            <p:nvPr/>
          </p:nvGrpSpPr>
          <p:grpSpPr>
            <a:xfrm rot="10800000">
              <a:off x="8587356" y="3302300"/>
              <a:ext cx="286025" cy="1306200"/>
              <a:chOff x="978925" y="1314225"/>
              <a:chExt cx="286025" cy="1306200"/>
            </a:xfrm>
          </p:grpSpPr>
          <p:sp>
            <p:nvSpPr>
              <p:cNvPr id="335" name="Google Shape;335;p16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6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6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6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6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6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6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6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6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6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6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6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7" name="Google Shape;347;p16"/>
          <p:cNvSpPr txBox="1"/>
          <p:nvPr>
            <p:ph type="title"/>
          </p:nvPr>
        </p:nvSpPr>
        <p:spPr>
          <a:xfrm>
            <a:off x="720000" y="53733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" name="Google Shape;348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17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351" name="Google Shape;351;p17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" name="Google Shape;352;p17"/>
            <p:cNvGrpSpPr/>
            <p:nvPr/>
          </p:nvGrpSpPr>
          <p:grpSpPr>
            <a:xfrm rot="10800000">
              <a:off x="275456" y="535000"/>
              <a:ext cx="286025" cy="1306200"/>
              <a:chOff x="978925" y="1314225"/>
              <a:chExt cx="286025" cy="1306200"/>
            </a:xfrm>
          </p:grpSpPr>
          <p:sp>
            <p:nvSpPr>
              <p:cNvPr id="353" name="Google Shape;353;p17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7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7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7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7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7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7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7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7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7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7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7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7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7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7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7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7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7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1" name="Google Shape;371;p17"/>
            <p:cNvGrpSpPr/>
            <p:nvPr/>
          </p:nvGrpSpPr>
          <p:grpSpPr>
            <a:xfrm rot="10800000">
              <a:off x="8587356" y="3302300"/>
              <a:ext cx="286025" cy="1306200"/>
              <a:chOff x="978925" y="1314225"/>
              <a:chExt cx="286025" cy="1306200"/>
            </a:xfrm>
          </p:grpSpPr>
          <p:sp>
            <p:nvSpPr>
              <p:cNvPr id="372" name="Google Shape;372;p17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7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7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7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7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7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7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7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4" name="Google Shape;384;p17"/>
          <p:cNvSpPr txBox="1"/>
          <p:nvPr>
            <p:ph idx="1" type="subTitle"/>
          </p:nvPr>
        </p:nvSpPr>
        <p:spPr>
          <a:xfrm>
            <a:off x="1019900" y="2013188"/>
            <a:ext cx="3988800" cy="20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385" name="Google Shape;385;p17"/>
          <p:cNvSpPr txBox="1"/>
          <p:nvPr>
            <p:ph type="title"/>
          </p:nvPr>
        </p:nvSpPr>
        <p:spPr>
          <a:xfrm>
            <a:off x="1019900" y="1074713"/>
            <a:ext cx="3988800" cy="104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6" name="Google Shape;38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18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389" name="Google Shape;389;p18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0" name="Google Shape;390;p18"/>
            <p:cNvGrpSpPr/>
            <p:nvPr/>
          </p:nvGrpSpPr>
          <p:grpSpPr>
            <a:xfrm>
              <a:off x="8428894" y="4608500"/>
              <a:ext cx="390900" cy="286025"/>
              <a:chOff x="719994" y="4310738"/>
              <a:chExt cx="390900" cy="286025"/>
            </a:xfrm>
          </p:grpSpPr>
          <p:sp>
            <p:nvSpPr>
              <p:cNvPr id="391" name="Google Shape;391;p18"/>
              <p:cNvSpPr/>
              <p:nvPr/>
            </p:nvSpPr>
            <p:spPr>
              <a:xfrm rot="5400000">
                <a:off x="10250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8"/>
              <p:cNvSpPr/>
              <p:nvPr/>
            </p:nvSpPr>
            <p:spPr>
              <a:xfrm rot="5400000">
                <a:off x="10250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8"/>
              <p:cNvSpPr/>
              <p:nvPr/>
            </p:nvSpPr>
            <p:spPr>
              <a:xfrm rot="5400000">
                <a:off x="87254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8"/>
              <p:cNvSpPr/>
              <p:nvPr/>
            </p:nvSpPr>
            <p:spPr>
              <a:xfrm rot="5400000">
                <a:off x="87254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8"/>
              <p:cNvSpPr/>
              <p:nvPr/>
            </p:nvSpPr>
            <p:spPr>
              <a:xfrm rot="5400000">
                <a:off x="7199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8"/>
              <p:cNvSpPr/>
              <p:nvPr/>
            </p:nvSpPr>
            <p:spPr>
              <a:xfrm rot="5400000">
                <a:off x="7199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" name="Google Shape;397;p18"/>
            <p:cNvGrpSpPr/>
            <p:nvPr/>
          </p:nvGrpSpPr>
          <p:grpSpPr>
            <a:xfrm rot="10800000">
              <a:off x="281581" y="535000"/>
              <a:ext cx="286025" cy="1306200"/>
              <a:chOff x="978925" y="1314225"/>
              <a:chExt cx="286025" cy="1306200"/>
            </a:xfrm>
          </p:grpSpPr>
          <p:sp>
            <p:nvSpPr>
              <p:cNvPr id="398" name="Google Shape;398;p18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8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8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8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8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8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8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8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8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8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8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8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8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8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8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8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8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8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16" name="Google Shape;416;p1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18"/>
          <p:cNvSpPr txBox="1"/>
          <p:nvPr>
            <p:ph idx="1" type="subTitle"/>
          </p:nvPr>
        </p:nvSpPr>
        <p:spPr>
          <a:xfrm>
            <a:off x="1256975" y="2327175"/>
            <a:ext cx="21084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8" name="Google Shape;418;p18"/>
          <p:cNvSpPr txBox="1"/>
          <p:nvPr>
            <p:ph idx="2" type="subTitle"/>
          </p:nvPr>
        </p:nvSpPr>
        <p:spPr>
          <a:xfrm>
            <a:off x="1256977" y="2636015"/>
            <a:ext cx="21084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9" name="Google Shape;419;p18"/>
          <p:cNvSpPr txBox="1"/>
          <p:nvPr>
            <p:ph idx="3" type="subTitle"/>
          </p:nvPr>
        </p:nvSpPr>
        <p:spPr>
          <a:xfrm>
            <a:off x="3517776" y="2636015"/>
            <a:ext cx="21084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0" name="Google Shape;420;p18"/>
          <p:cNvSpPr txBox="1"/>
          <p:nvPr>
            <p:ph idx="4" type="subTitle"/>
          </p:nvPr>
        </p:nvSpPr>
        <p:spPr>
          <a:xfrm>
            <a:off x="5778575" y="2636015"/>
            <a:ext cx="21084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1" name="Google Shape;421;p18"/>
          <p:cNvSpPr txBox="1"/>
          <p:nvPr>
            <p:ph idx="5" type="subTitle"/>
          </p:nvPr>
        </p:nvSpPr>
        <p:spPr>
          <a:xfrm>
            <a:off x="3517775" y="2327175"/>
            <a:ext cx="21084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2" name="Google Shape;422;p18"/>
          <p:cNvSpPr txBox="1"/>
          <p:nvPr>
            <p:ph idx="6" type="subTitle"/>
          </p:nvPr>
        </p:nvSpPr>
        <p:spPr>
          <a:xfrm>
            <a:off x="5778576" y="2327175"/>
            <a:ext cx="21084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3" name="Google Shape;423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19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426" name="Google Shape;426;p19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7" name="Google Shape;427;p19"/>
            <p:cNvGrpSpPr/>
            <p:nvPr/>
          </p:nvGrpSpPr>
          <p:grpSpPr>
            <a:xfrm rot="5400000">
              <a:off x="8528869" y="587438"/>
              <a:ext cx="390900" cy="286025"/>
              <a:chOff x="719994" y="4310738"/>
              <a:chExt cx="390900" cy="286025"/>
            </a:xfrm>
          </p:grpSpPr>
          <p:sp>
            <p:nvSpPr>
              <p:cNvPr id="428" name="Google Shape;428;p19"/>
              <p:cNvSpPr/>
              <p:nvPr/>
            </p:nvSpPr>
            <p:spPr>
              <a:xfrm rot="5400000">
                <a:off x="10250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 rot="5400000">
                <a:off x="10250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 rot="5400000">
                <a:off x="87254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 rot="5400000">
                <a:off x="87254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 rot="5400000">
                <a:off x="7199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 rot="5400000">
                <a:off x="7199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19"/>
            <p:cNvGrpSpPr/>
            <p:nvPr/>
          </p:nvGrpSpPr>
          <p:grpSpPr>
            <a:xfrm rot="-5400000">
              <a:off x="1225181" y="4098413"/>
              <a:ext cx="286025" cy="1306200"/>
              <a:chOff x="978925" y="1314225"/>
              <a:chExt cx="286025" cy="1306200"/>
            </a:xfrm>
          </p:grpSpPr>
          <p:sp>
            <p:nvSpPr>
              <p:cNvPr id="435" name="Google Shape;435;p19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3" name="Google Shape;453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4" name="Google Shape;454;p19"/>
          <p:cNvSpPr txBox="1"/>
          <p:nvPr>
            <p:ph idx="1" type="subTitle"/>
          </p:nvPr>
        </p:nvSpPr>
        <p:spPr>
          <a:xfrm>
            <a:off x="1392336" y="1382675"/>
            <a:ext cx="2967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5" name="Google Shape;455;p19"/>
          <p:cNvSpPr txBox="1"/>
          <p:nvPr>
            <p:ph idx="2" type="subTitle"/>
          </p:nvPr>
        </p:nvSpPr>
        <p:spPr>
          <a:xfrm>
            <a:off x="1392338" y="1694277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6" name="Google Shape;456;p19"/>
          <p:cNvSpPr txBox="1"/>
          <p:nvPr>
            <p:ph idx="3" type="subTitle"/>
          </p:nvPr>
        </p:nvSpPr>
        <p:spPr>
          <a:xfrm>
            <a:off x="4784664" y="1694277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7" name="Google Shape;457;p19"/>
          <p:cNvSpPr txBox="1"/>
          <p:nvPr>
            <p:ph idx="4" type="subTitle"/>
          </p:nvPr>
        </p:nvSpPr>
        <p:spPr>
          <a:xfrm>
            <a:off x="1392338" y="2985402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8" name="Google Shape;458;p19"/>
          <p:cNvSpPr txBox="1"/>
          <p:nvPr>
            <p:ph idx="5" type="subTitle"/>
          </p:nvPr>
        </p:nvSpPr>
        <p:spPr>
          <a:xfrm>
            <a:off x="4784664" y="2985402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9" name="Google Shape;459;p19"/>
          <p:cNvSpPr txBox="1"/>
          <p:nvPr>
            <p:ph idx="6" type="subTitle"/>
          </p:nvPr>
        </p:nvSpPr>
        <p:spPr>
          <a:xfrm>
            <a:off x="1392336" y="2673800"/>
            <a:ext cx="2967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0" name="Google Shape;460;p19"/>
          <p:cNvSpPr txBox="1"/>
          <p:nvPr>
            <p:ph idx="7" type="subTitle"/>
          </p:nvPr>
        </p:nvSpPr>
        <p:spPr>
          <a:xfrm>
            <a:off x="4784661" y="1382675"/>
            <a:ext cx="2967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1" name="Google Shape;461;p19"/>
          <p:cNvSpPr txBox="1"/>
          <p:nvPr>
            <p:ph idx="8" type="subTitle"/>
          </p:nvPr>
        </p:nvSpPr>
        <p:spPr>
          <a:xfrm>
            <a:off x="4784661" y="2673800"/>
            <a:ext cx="2967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2" name="Google Shape;462;p19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20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466" name="Google Shape;466;p20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7" name="Google Shape;467;p20"/>
            <p:cNvGrpSpPr/>
            <p:nvPr/>
          </p:nvGrpSpPr>
          <p:grpSpPr>
            <a:xfrm rot="10800000">
              <a:off x="275456" y="535000"/>
              <a:ext cx="286025" cy="1306200"/>
              <a:chOff x="978925" y="1314225"/>
              <a:chExt cx="286025" cy="1306200"/>
            </a:xfrm>
          </p:grpSpPr>
          <p:sp>
            <p:nvSpPr>
              <p:cNvPr id="468" name="Google Shape;468;p20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0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0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0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0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0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0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0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0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0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0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0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0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0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0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6" name="Google Shape;486;p20"/>
            <p:cNvGrpSpPr/>
            <p:nvPr/>
          </p:nvGrpSpPr>
          <p:grpSpPr>
            <a:xfrm rot="10800000">
              <a:off x="8587356" y="3302300"/>
              <a:ext cx="286025" cy="1306200"/>
              <a:chOff x="978925" y="1314225"/>
              <a:chExt cx="286025" cy="1306200"/>
            </a:xfrm>
          </p:grpSpPr>
          <p:sp>
            <p:nvSpPr>
              <p:cNvPr id="487" name="Google Shape;487;p20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0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20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20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20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20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0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20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20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99" name="Google Shape;499;p2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0" name="Google Shape;500;p20"/>
          <p:cNvSpPr txBox="1"/>
          <p:nvPr>
            <p:ph idx="1" type="subTitle"/>
          </p:nvPr>
        </p:nvSpPr>
        <p:spPr>
          <a:xfrm>
            <a:off x="868598" y="2078253"/>
            <a:ext cx="23658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1" name="Google Shape;501;p20"/>
          <p:cNvSpPr txBox="1"/>
          <p:nvPr>
            <p:ph idx="2" type="subTitle"/>
          </p:nvPr>
        </p:nvSpPr>
        <p:spPr>
          <a:xfrm>
            <a:off x="3391447" y="2078253"/>
            <a:ext cx="23658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2" name="Google Shape;502;p20"/>
          <p:cNvSpPr txBox="1"/>
          <p:nvPr>
            <p:ph idx="3" type="subTitle"/>
          </p:nvPr>
        </p:nvSpPr>
        <p:spPr>
          <a:xfrm>
            <a:off x="5914296" y="2078253"/>
            <a:ext cx="23613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3" name="Google Shape;503;p20"/>
          <p:cNvSpPr txBox="1"/>
          <p:nvPr>
            <p:ph idx="4" type="subTitle"/>
          </p:nvPr>
        </p:nvSpPr>
        <p:spPr>
          <a:xfrm>
            <a:off x="868598" y="3174375"/>
            <a:ext cx="23658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4" name="Google Shape;504;p20"/>
          <p:cNvSpPr txBox="1"/>
          <p:nvPr>
            <p:ph idx="5" type="subTitle"/>
          </p:nvPr>
        </p:nvSpPr>
        <p:spPr>
          <a:xfrm>
            <a:off x="3391447" y="3174375"/>
            <a:ext cx="23658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5" name="Google Shape;505;p20"/>
          <p:cNvSpPr txBox="1"/>
          <p:nvPr>
            <p:ph idx="6" type="subTitle"/>
          </p:nvPr>
        </p:nvSpPr>
        <p:spPr>
          <a:xfrm>
            <a:off x="5914296" y="3174375"/>
            <a:ext cx="2361300" cy="54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6" name="Google Shape;506;p20"/>
          <p:cNvSpPr txBox="1"/>
          <p:nvPr>
            <p:ph idx="7" type="subTitle"/>
          </p:nvPr>
        </p:nvSpPr>
        <p:spPr>
          <a:xfrm>
            <a:off x="863650" y="1767325"/>
            <a:ext cx="2365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7" name="Google Shape;507;p20"/>
          <p:cNvSpPr txBox="1"/>
          <p:nvPr>
            <p:ph idx="8" type="subTitle"/>
          </p:nvPr>
        </p:nvSpPr>
        <p:spPr>
          <a:xfrm>
            <a:off x="3391450" y="1767325"/>
            <a:ext cx="2365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8" name="Google Shape;508;p20"/>
          <p:cNvSpPr txBox="1"/>
          <p:nvPr>
            <p:ph idx="9" type="subTitle"/>
          </p:nvPr>
        </p:nvSpPr>
        <p:spPr>
          <a:xfrm>
            <a:off x="5919251" y="1767325"/>
            <a:ext cx="23613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9" name="Google Shape;509;p20"/>
          <p:cNvSpPr txBox="1"/>
          <p:nvPr>
            <p:ph idx="13" type="subTitle"/>
          </p:nvPr>
        </p:nvSpPr>
        <p:spPr>
          <a:xfrm>
            <a:off x="863981" y="2858935"/>
            <a:ext cx="2365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0" name="Google Shape;510;p20"/>
          <p:cNvSpPr txBox="1"/>
          <p:nvPr>
            <p:ph idx="14" type="subTitle"/>
          </p:nvPr>
        </p:nvSpPr>
        <p:spPr>
          <a:xfrm>
            <a:off x="3390361" y="2858935"/>
            <a:ext cx="2365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1" name="Google Shape;511;p20"/>
          <p:cNvSpPr txBox="1"/>
          <p:nvPr>
            <p:ph idx="15" type="subTitle"/>
          </p:nvPr>
        </p:nvSpPr>
        <p:spPr>
          <a:xfrm>
            <a:off x="5916741" y="2858935"/>
            <a:ext cx="2365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2" name="Google Shape;51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3581100" y="699137"/>
            <a:ext cx="3071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2491200" y="699137"/>
            <a:ext cx="1089900" cy="100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1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1"/>
          <p:cNvSpPr txBox="1"/>
          <p:nvPr>
            <p:ph hasCustomPrompt="1" type="title"/>
          </p:nvPr>
        </p:nvSpPr>
        <p:spPr>
          <a:xfrm>
            <a:off x="4338303" y="797125"/>
            <a:ext cx="39552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16" name="Google Shape;516;p21"/>
          <p:cNvSpPr txBox="1"/>
          <p:nvPr>
            <p:ph idx="1" type="subTitle"/>
          </p:nvPr>
        </p:nvSpPr>
        <p:spPr>
          <a:xfrm>
            <a:off x="4338303" y="1460568"/>
            <a:ext cx="39552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7" name="Google Shape;517;p21"/>
          <p:cNvSpPr txBox="1"/>
          <p:nvPr>
            <p:ph hasCustomPrompt="1" idx="2" type="title"/>
          </p:nvPr>
        </p:nvSpPr>
        <p:spPr>
          <a:xfrm>
            <a:off x="4338303" y="2017429"/>
            <a:ext cx="39552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18" name="Google Shape;518;p21"/>
          <p:cNvSpPr txBox="1"/>
          <p:nvPr>
            <p:ph idx="3" type="subTitle"/>
          </p:nvPr>
        </p:nvSpPr>
        <p:spPr>
          <a:xfrm>
            <a:off x="4338303" y="2680871"/>
            <a:ext cx="39552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9" name="Google Shape;519;p21"/>
          <p:cNvSpPr txBox="1"/>
          <p:nvPr>
            <p:ph hasCustomPrompt="1" idx="4" type="title"/>
          </p:nvPr>
        </p:nvSpPr>
        <p:spPr>
          <a:xfrm>
            <a:off x="4338303" y="3237732"/>
            <a:ext cx="39552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20" name="Google Shape;520;p21"/>
          <p:cNvSpPr txBox="1"/>
          <p:nvPr>
            <p:ph idx="5" type="subTitle"/>
          </p:nvPr>
        </p:nvSpPr>
        <p:spPr>
          <a:xfrm>
            <a:off x="4338303" y="3901175"/>
            <a:ext cx="39552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1" name="Google Shape;521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2"/>
          <p:cNvSpPr txBox="1"/>
          <p:nvPr>
            <p:ph type="ctrTitle"/>
          </p:nvPr>
        </p:nvSpPr>
        <p:spPr>
          <a:xfrm>
            <a:off x="4549500" y="885150"/>
            <a:ext cx="38793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5" name="Google Shape;525;p22"/>
          <p:cNvSpPr txBox="1"/>
          <p:nvPr>
            <p:ph idx="1" type="subTitle"/>
          </p:nvPr>
        </p:nvSpPr>
        <p:spPr>
          <a:xfrm>
            <a:off x="4549589" y="1855066"/>
            <a:ext cx="38793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6" name="Google Shape;526;p22"/>
          <p:cNvSpPr txBox="1"/>
          <p:nvPr/>
        </p:nvSpPr>
        <p:spPr>
          <a:xfrm>
            <a:off x="4549566" y="3321674"/>
            <a:ext cx="387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including icons by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infographics &amp; images by </a:t>
            </a:r>
            <a:r>
              <a:rPr b="1" lang="en" sz="1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7" name="Google Shape;52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23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530" name="Google Shape;530;p23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1" name="Google Shape;531;p23"/>
            <p:cNvGrpSpPr/>
            <p:nvPr/>
          </p:nvGrpSpPr>
          <p:grpSpPr>
            <a:xfrm rot="5400000">
              <a:off x="8528869" y="587438"/>
              <a:ext cx="390900" cy="286025"/>
              <a:chOff x="719994" y="4310738"/>
              <a:chExt cx="390900" cy="286025"/>
            </a:xfrm>
          </p:grpSpPr>
          <p:sp>
            <p:nvSpPr>
              <p:cNvPr id="532" name="Google Shape;532;p23"/>
              <p:cNvSpPr/>
              <p:nvPr/>
            </p:nvSpPr>
            <p:spPr>
              <a:xfrm rot="5400000">
                <a:off x="10250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3"/>
              <p:cNvSpPr/>
              <p:nvPr/>
            </p:nvSpPr>
            <p:spPr>
              <a:xfrm rot="5400000">
                <a:off x="10250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23"/>
              <p:cNvSpPr/>
              <p:nvPr/>
            </p:nvSpPr>
            <p:spPr>
              <a:xfrm rot="5400000">
                <a:off x="87254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 rot="5400000">
                <a:off x="87254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3"/>
              <p:cNvSpPr/>
              <p:nvPr/>
            </p:nvSpPr>
            <p:spPr>
              <a:xfrm rot="5400000">
                <a:off x="719994" y="4310738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3"/>
              <p:cNvSpPr/>
              <p:nvPr/>
            </p:nvSpPr>
            <p:spPr>
              <a:xfrm rot="5400000">
                <a:off x="719994" y="4510963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8" name="Google Shape;538;p23"/>
            <p:cNvGrpSpPr/>
            <p:nvPr/>
          </p:nvGrpSpPr>
          <p:grpSpPr>
            <a:xfrm rot="-5400000">
              <a:off x="1225181" y="4098413"/>
              <a:ext cx="286025" cy="1306200"/>
              <a:chOff x="978925" y="1314225"/>
              <a:chExt cx="286025" cy="1306200"/>
            </a:xfrm>
          </p:grpSpPr>
          <p:sp>
            <p:nvSpPr>
              <p:cNvPr id="539" name="Google Shape;539;p23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23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3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3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3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23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3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3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23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3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23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23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3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23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23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7" name="Google Shape;557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p24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560" name="Google Shape;560;p24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" name="Google Shape;561;p24"/>
            <p:cNvGrpSpPr/>
            <p:nvPr/>
          </p:nvGrpSpPr>
          <p:grpSpPr>
            <a:xfrm rot="10800000">
              <a:off x="275456" y="535000"/>
              <a:ext cx="286025" cy="1306200"/>
              <a:chOff x="978925" y="1314225"/>
              <a:chExt cx="286025" cy="1306200"/>
            </a:xfrm>
          </p:grpSpPr>
          <p:sp>
            <p:nvSpPr>
              <p:cNvPr id="562" name="Google Shape;562;p24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24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24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4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4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4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4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4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4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4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4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4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4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4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4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4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4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4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" name="Google Shape;580;p24"/>
            <p:cNvGrpSpPr/>
            <p:nvPr/>
          </p:nvGrpSpPr>
          <p:grpSpPr>
            <a:xfrm rot="10800000">
              <a:off x="8587356" y="3302300"/>
              <a:ext cx="286025" cy="1306200"/>
              <a:chOff x="978925" y="1314225"/>
              <a:chExt cx="286025" cy="1306200"/>
            </a:xfrm>
          </p:grpSpPr>
          <p:sp>
            <p:nvSpPr>
              <p:cNvPr id="581" name="Google Shape;581;p24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4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4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4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4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4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4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4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4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4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4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24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93" name="Google Shape;59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4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21" name="Google Shape;21;p4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" name="Google Shape;22;p4"/>
            <p:cNvGrpSpPr/>
            <p:nvPr/>
          </p:nvGrpSpPr>
          <p:grpSpPr>
            <a:xfrm rot="5400000">
              <a:off x="3249924" y="4098413"/>
              <a:ext cx="286025" cy="1306200"/>
              <a:chOff x="978925" y="1314225"/>
              <a:chExt cx="286025" cy="1306200"/>
            </a:xfrm>
          </p:grpSpPr>
          <p:sp>
            <p:nvSpPr>
              <p:cNvPr id="23" name="Google Shape;23;p4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4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4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4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4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4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4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4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" name="Google Shape;41;p4"/>
            <p:cNvGrpSpPr/>
            <p:nvPr/>
          </p:nvGrpSpPr>
          <p:grpSpPr>
            <a:xfrm flipH="1">
              <a:off x="276669" y="2706225"/>
              <a:ext cx="286025" cy="543450"/>
              <a:chOff x="978925" y="2912750"/>
              <a:chExt cx="286025" cy="543450"/>
            </a:xfrm>
          </p:grpSpPr>
          <p:sp>
            <p:nvSpPr>
              <p:cNvPr id="42" name="Google Shape;42;p4"/>
              <p:cNvSpPr/>
              <p:nvPr/>
            </p:nvSpPr>
            <p:spPr>
              <a:xfrm>
                <a:off x="978925" y="291275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>
                <a:off x="1179150" y="291275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978925" y="306530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1179150" y="306530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978925" y="321785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1179150" y="321785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978925" y="337040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1179150" y="3370400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4"/>
            <p:cNvGrpSpPr/>
            <p:nvPr/>
          </p:nvGrpSpPr>
          <p:grpSpPr>
            <a:xfrm flipH="1">
              <a:off x="8581294" y="535000"/>
              <a:ext cx="286025" cy="238350"/>
              <a:chOff x="978925" y="2382075"/>
              <a:chExt cx="286025" cy="238350"/>
            </a:xfrm>
          </p:grpSpPr>
          <p:sp>
            <p:nvSpPr>
              <p:cNvPr id="51" name="Google Shape;51;p4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" name="Google Shape;55;p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idx="1" type="body"/>
          </p:nvPr>
        </p:nvSpPr>
        <p:spPr>
          <a:xfrm>
            <a:off x="720000" y="1152475"/>
            <a:ext cx="77040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7" name="Google Shape;5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5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60" name="Google Shape;60;p5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" name="Google Shape;61;p5"/>
            <p:cNvGrpSpPr/>
            <p:nvPr/>
          </p:nvGrpSpPr>
          <p:grpSpPr>
            <a:xfrm rot="5400000">
              <a:off x="3249924" y="4098413"/>
              <a:ext cx="286025" cy="1306200"/>
              <a:chOff x="978925" y="1314225"/>
              <a:chExt cx="286025" cy="1306200"/>
            </a:xfrm>
          </p:grpSpPr>
          <p:sp>
            <p:nvSpPr>
              <p:cNvPr id="62" name="Google Shape;62;p5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5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5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" name="Google Shape;80;p5"/>
            <p:cNvGrpSpPr/>
            <p:nvPr/>
          </p:nvGrpSpPr>
          <p:grpSpPr>
            <a:xfrm flipH="1">
              <a:off x="276669" y="1107700"/>
              <a:ext cx="286025" cy="543450"/>
              <a:chOff x="978925" y="1314225"/>
              <a:chExt cx="286025" cy="543450"/>
            </a:xfrm>
          </p:grpSpPr>
          <p:sp>
            <p:nvSpPr>
              <p:cNvPr id="81" name="Google Shape;81;p5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5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 flipH="1">
              <a:off x="8581294" y="535000"/>
              <a:ext cx="286025" cy="238350"/>
              <a:chOff x="978925" y="2382075"/>
              <a:chExt cx="286025" cy="238350"/>
            </a:xfrm>
          </p:grpSpPr>
          <p:sp>
            <p:nvSpPr>
              <p:cNvPr id="90" name="Google Shape;90;p5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4" name="Google Shape;94;p5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"/>
          <p:cNvSpPr txBox="1"/>
          <p:nvPr>
            <p:ph idx="1" type="subTitle"/>
          </p:nvPr>
        </p:nvSpPr>
        <p:spPr>
          <a:xfrm>
            <a:off x="1290763" y="2303975"/>
            <a:ext cx="290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5"/>
          <p:cNvSpPr txBox="1"/>
          <p:nvPr>
            <p:ph idx="2" type="subTitle"/>
          </p:nvPr>
        </p:nvSpPr>
        <p:spPr>
          <a:xfrm>
            <a:off x="4945638" y="2303975"/>
            <a:ext cx="2907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5"/>
          <p:cNvSpPr txBox="1"/>
          <p:nvPr>
            <p:ph idx="3" type="subTitle"/>
          </p:nvPr>
        </p:nvSpPr>
        <p:spPr>
          <a:xfrm>
            <a:off x="1290775" y="2615765"/>
            <a:ext cx="29076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4" type="subTitle"/>
          </p:nvPr>
        </p:nvSpPr>
        <p:spPr>
          <a:xfrm>
            <a:off x="4945650" y="2615765"/>
            <a:ext cx="29076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" name="Google Shape;99;p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6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103" name="Google Shape;103;p6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" name="Google Shape;104;p6"/>
            <p:cNvGrpSpPr/>
            <p:nvPr/>
          </p:nvGrpSpPr>
          <p:grpSpPr>
            <a:xfrm rot="5400000">
              <a:off x="7918824" y="4098413"/>
              <a:ext cx="286025" cy="1306200"/>
              <a:chOff x="978925" y="1314225"/>
              <a:chExt cx="286025" cy="1306200"/>
            </a:xfrm>
          </p:grpSpPr>
          <p:sp>
            <p:nvSpPr>
              <p:cNvPr id="105" name="Google Shape;105;p6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6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6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" name="Google Shape;123;p6"/>
            <p:cNvGrpSpPr/>
            <p:nvPr/>
          </p:nvGrpSpPr>
          <p:grpSpPr>
            <a:xfrm flipH="1">
              <a:off x="276669" y="1107700"/>
              <a:ext cx="286025" cy="543450"/>
              <a:chOff x="978925" y="1314225"/>
              <a:chExt cx="286025" cy="543450"/>
            </a:xfrm>
          </p:grpSpPr>
          <p:sp>
            <p:nvSpPr>
              <p:cNvPr id="124" name="Google Shape;124;p6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" name="Google Shape;132;p6"/>
            <p:cNvGrpSpPr/>
            <p:nvPr/>
          </p:nvGrpSpPr>
          <p:grpSpPr>
            <a:xfrm flipH="1">
              <a:off x="8581294" y="535000"/>
              <a:ext cx="286025" cy="238350"/>
              <a:chOff x="978925" y="2382075"/>
              <a:chExt cx="286025" cy="238350"/>
            </a:xfrm>
          </p:grpSpPr>
          <p:sp>
            <p:nvSpPr>
              <p:cNvPr id="133" name="Google Shape;133;p6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7" name="Google Shape;137;p6"/>
          <p:cNvSpPr txBox="1"/>
          <p:nvPr>
            <p:ph type="title"/>
          </p:nvPr>
        </p:nvSpPr>
        <p:spPr>
          <a:xfrm>
            <a:off x="720000" y="53733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114300" y="114300"/>
            <a:ext cx="8915400" cy="4916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 txBox="1"/>
          <p:nvPr>
            <p:ph type="title"/>
          </p:nvPr>
        </p:nvSpPr>
        <p:spPr>
          <a:xfrm>
            <a:off x="720000" y="535000"/>
            <a:ext cx="32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7"/>
          <p:cNvSpPr txBox="1"/>
          <p:nvPr>
            <p:ph idx="1" type="body"/>
          </p:nvPr>
        </p:nvSpPr>
        <p:spPr>
          <a:xfrm>
            <a:off x="720000" y="1141575"/>
            <a:ext cx="3214800" cy="12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43" name="Google Shape;143;p7"/>
          <p:cNvSpPr/>
          <p:nvPr>
            <p:ph idx="2" type="pic"/>
          </p:nvPr>
        </p:nvSpPr>
        <p:spPr>
          <a:xfrm>
            <a:off x="5631000" y="535000"/>
            <a:ext cx="2791800" cy="40734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7"/>
          <p:cNvSpPr/>
          <p:nvPr>
            <p:ph idx="3" type="pic"/>
          </p:nvPr>
        </p:nvSpPr>
        <p:spPr>
          <a:xfrm>
            <a:off x="715100" y="2481375"/>
            <a:ext cx="4839600" cy="21270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8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148" name="Google Shape;148;p8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" name="Google Shape;149;p8"/>
            <p:cNvGrpSpPr/>
            <p:nvPr/>
          </p:nvGrpSpPr>
          <p:grpSpPr>
            <a:xfrm rot="5400000">
              <a:off x="7918824" y="4098413"/>
              <a:ext cx="286025" cy="1306200"/>
              <a:chOff x="978925" y="1314225"/>
              <a:chExt cx="286025" cy="1306200"/>
            </a:xfrm>
          </p:grpSpPr>
          <p:sp>
            <p:nvSpPr>
              <p:cNvPr id="150" name="Google Shape;150;p8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8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8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8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8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8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8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8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8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8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8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" name="Google Shape;168;p8"/>
            <p:cNvGrpSpPr/>
            <p:nvPr/>
          </p:nvGrpSpPr>
          <p:grpSpPr>
            <a:xfrm flipH="1">
              <a:off x="276669" y="1107700"/>
              <a:ext cx="286025" cy="543450"/>
              <a:chOff x="978925" y="1314225"/>
              <a:chExt cx="286025" cy="543450"/>
            </a:xfrm>
          </p:grpSpPr>
          <p:sp>
            <p:nvSpPr>
              <p:cNvPr id="169" name="Google Shape;169;p8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" name="Google Shape;177;p8"/>
            <p:cNvGrpSpPr/>
            <p:nvPr/>
          </p:nvGrpSpPr>
          <p:grpSpPr>
            <a:xfrm flipH="1">
              <a:off x="8581294" y="535000"/>
              <a:ext cx="286025" cy="238350"/>
              <a:chOff x="978925" y="2382075"/>
              <a:chExt cx="286025" cy="238350"/>
            </a:xfrm>
          </p:grpSpPr>
          <p:sp>
            <p:nvSpPr>
              <p:cNvPr id="178" name="Google Shape;178;p8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2" name="Google Shape;182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83" name="Google Shape;18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9"/>
          <p:cNvGrpSpPr/>
          <p:nvPr/>
        </p:nvGrpSpPr>
        <p:grpSpPr>
          <a:xfrm>
            <a:off x="114300" y="114300"/>
            <a:ext cx="8915400" cy="4916400"/>
            <a:chOff x="114300" y="114300"/>
            <a:chExt cx="8915400" cy="4916400"/>
          </a:xfrm>
        </p:grpSpPr>
        <p:sp>
          <p:nvSpPr>
            <p:cNvPr id="186" name="Google Shape;186;p9"/>
            <p:cNvSpPr/>
            <p:nvPr/>
          </p:nvSpPr>
          <p:spPr>
            <a:xfrm>
              <a:off x="114300" y="114300"/>
              <a:ext cx="8915400" cy="49164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" name="Google Shape;187;p9"/>
            <p:cNvGrpSpPr/>
            <p:nvPr/>
          </p:nvGrpSpPr>
          <p:grpSpPr>
            <a:xfrm rot="5400000">
              <a:off x="7918824" y="4098413"/>
              <a:ext cx="286025" cy="1306200"/>
              <a:chOff x="978925" y="1314225"/>
              <a:chExt cx="286025" cy="1306200"/>
            </a:xfrm>
          </p:grpSpPr>
          <p:sp>
            <p:nvSpPr>
              <p:cNvPr id="188" name="Google Shape;188;p9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9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9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978925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1179150" y="19244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978925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1179150" y="20769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978925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9"/>
              <p:cNvSpPr/>
              <p:nvPr/>
            </p:nvSpPr>
            <p:spPr>
              <a:xfrm>
                <a:off x="1179150" y="22295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9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9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9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" name="Google Shape;206;p9"/>
            <p:cNvGrpSpPr/>
            <p:nvPr/>
          </p:nvGrpSpPr>
          <p:grpSpPr>
            <a:xfrm flipH="1">
              <a:off x="276669" y="1107700"/>
              <a:ext cx="286025" cy="543450"/>
              <a:chOff x="978925" y="1314225"/>
              <a:chExt cx="286025" cy="543450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978925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1179150" y="13142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978925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9"/>
              <p:cNvSpPr/>
              <p:nvPr/>
            </p:nvSpPr>
            <p:spPr>
              <a:xfrm>
                <a:off x="1179150" y="14667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9"/>
              <p:cNvSpPr/>
              <p:nvPr/>
            </p:nvSpPr>
            <p:spPr>
              <a:xfrm>
                <a:off x="978925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1179150" y="16193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978925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1179150" y="17718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9"/>
            <p:cNvGrpSpPr/>
            <p:nvPr/>
          </p:nvGrpSpPr>
          <p:grpSpPr>
            <a:xfrm flipH="1">
              <a:off x="8581294" y="535000"/>
              <a:ext cx="286025" cy="238350"/>
              <a:chOff x="978925" y="2382075"/>
              <a:chExt cx="286025" cy="238350"/>
            </a:xfrm>
          </p:grpSpPr>
          <p:sp>
            <p:nvSpPr>
              <p:cNvPr id="216" name="Google Shape;216;p9"/>
              <p:cNvSpPr/>
              <p:nvPr/>
            </p:nvSpPr>
            <p:spPr>
              <a:xfrm>
                <a:off x="978925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9"/>
              <p:cNvSpPr/>
              <p:nvPr/>
            </p:nvSpPr>
            <p:spPr>
              <a:xfrm>
                <a:off x="1179150" y="238207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9"/>
              <p:cNvSpPr/>
              <p:nvPr/>
            </p:nvSpPr>
            <p:spPr>
              <a:xfrm>
                <a:off x="978925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9"/>
              <p:cNvSpPr/>
              <p:nvPr/>
            </p:nvSpPr>
            <p:spPr>
              <a:xfrm>
                <a:off x="1179150" y="2534625"/>
                <a:ext cx="85800" cy="858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0" name="Google Shape;220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1" name="Google Shape;221;p9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2" name="Google Shape;22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10"/>
          <p:cNvSpPr txBox="1"/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6" name="Google Shape;226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 Medium"/>
              <a:buNone/>
              <a:defRPr sz="3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vDop2nG3OhHJAKi6t5O4yEPhxRT6Q_IA/view" TargetMode="External"/><Relationship Id="rId5" Type="http://schemas.openxmlformats.org/officeDocument/2006/relationships/image" Target="../media/image4.jp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5"/>
          <p:cNvSpPr txBox="1"/>
          <p:nvPr>
            <p:ph type="ctrTitle"/>
          </p:nvPr>
        </p:nvSpPr>
        <p:spPr>
          <a:xfrm>
            <a:off x="792396" y="938275"/>
            <a:ext cx="4158300" cy="154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latin typeface="Impact"/>
                <a:ea typeface="Impact"/>
                <a:cs typeface="Impact"/>
                <a:sym typeface="Impact"/>
              </a:rPr>
              <a:t>By: Click</a:t>
            </a:r>
            <a:r>
              <a:rPr lang="en" sz="5400">
                <a:latin typeface="Impact"/>
                <a:ea typeface="Impact"/>
                <a:cs typeface="Impact"/>
                <a:sym typeface="Impact"/>
              </a:rPr>
              <a:t> </a:t>
            </a:r>
            <a:endParaRPr sz="5400"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MTS Task Bot</a:t>
            </a:r>
            <a:endParaRPr sz="5400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99" name="Google Shape;599;p25"/>
          <p:cNvSpPr txBox="1"/>
          <p:nvPr>
            <p:ph idx="1" type="subTitle"/>
          </p:nvPr>
        </p:nvSpPr>
        <p:spPr>
          <a:xfrm>
            <a:off x="792401" y="2419475"/>
            <a:ext cx="3709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Бот который поможет абитуриентам пройти первый этап отбора на обучение в МТС.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600" name="Google Shape;600;p25"/>
          <p:cNvGrpSpPr/>
          <p:nvPr/>
        </p:nvGrpSpPr>
        <p:grpSpPr>
          <a:xfrm rot="5400000">
            <a:off x="7069031" y="341475"/>
            <a:ext cx="286025" cy="1306200"/>
            <a:chOff x="978925" y="1314225"/>
            <a:chExt cx="286025" cy="1306200"/>
          </a:xfrm>
        </p:grpSpPr>
        <p:sp>
          <p:nvSpPr>
            <p:cNvPr id="601" name="Google Shape;601;p25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5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5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5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5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5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5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25"/>
          <p:cNvGrpSpPr/>
          <p:nvPr/>
        </p:nvGrpSpPr>
        <p:grpSpPr>
          <a:xfrm>
            <a:off x="3408106" y="3912500"/>
            <a:ext cx="286025" cy="696000"/>
            <a:chOff x="3408106" y="3912500"/>
            <a:chExt cx="286025" cy="696000"/>
          </a:xfrm>
        </p:grpSpPr>
        <p:sp>
          <p:nvSpPr>
            <p:cNvPr id="620" name="Google Shape;620;p25"/>
            <p:cNvSpPr/>
            <p:nvPr/>
          </p:nvSpPr>
          <p:spPr>
            <a:xfrm rot="10800000">
              <a:off x="3608331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5"/>
            <p:cNvSpPr/>
            <p:nvPr/>
          </p:nvSpPr>
          <p:spPr>
            <a:xfrm rot="10800000">
              <a:off x="3408106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5"/>
            <p:cNvSpPr/>
            <p:nvPr/>
          </p:nvSpPr>
          <p:spPr>
            <a:xfrm rot="10800000">
              <a:off x="3608331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5"/>
            <p:cNvSpPr/>
            <p:nvPr/>
          </p:nvSpPr>
          <p:spPr>
            <a:xfrm rot="10800000">
              <a:off x="3408106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5"/>
            <p:cNvSpPr/>
            <p:nvPr/>
          </p:nvSpPr>
          <p:spPr>
            <a:xfrm rot="10800000">
              <a:off x="3608331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5"/>
            <p:cNvSpPr/>
            <p:nvPr/>
          </p:nvSpPr>
          <p:spPr>
            <a:xfrm rot="10800000">
              <a:off x="3408106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5"/>
            <p:cNvSpPr/>
            <p:nvPr/>
          </p:nvSpPr>
          <p:spPr>
            <a:xfrm rot="10800000">
              <a:off x="3608331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5"/>
            <p:cNvSpPr/>
            <p:nvPr/>
          </p:nvSpPr>
          <p:spPr>
            <a:xfrm rot="10800000">
              <a:off x="3408106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 rot="10800000">
              <a:off x="3608331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 rot="10800000">
              <a:off x="3408106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25"/>
          <p:cNvGrpSpPr/>
          <p:nvPr/>
        </p:nvGrpSpPr>
        <p:grpSpPr>
          <a:xfrm>
            <a:off x="4151316" y="1900528"/>
            <a:ext cx="4696429" cy="3007299"/>
            <a:chOff x="3698675" y="2947150"/>
            <a:chExt cx="3040350" cy="1946850"/>
          </a:xfrm>
        </p:grpSpPr>
        <p:sp>
          <p:nvSpPr>
            <p:cNvPr id="631" name="Google Shape;631;p25"/>
            <p:cNvSpPr/>
            <p:nvPr/>
          </p:nvSpPr>
          <p:spPr>
            <a:xfrm>
              <a:off x="5188825" y="2947150"/>
              <a:ext cx="1199875" cy="667950"/>
            </a:xfrm>
            <a:custGeom>
              <a:rect b="b" l="l" r="r" t="t"/>
              <a:pathLst>
                <a:path extrusionOk="0" h="26718" w="47995">
                  <a:moveTo>
                    <a:pt x="1398" y="0"/>
                  </a:moveTo>
                  <a:cubicBezTo>
                    <a:pt x="456" y="0"/>
                    <a:pt x="0" y="456"/>
                    <a:pt x="0" y="1003"/>
                  </a:cubicBezTo>
                  <a:lnTo>
                    <a:pt x="0" y="25715"/>
                  </a:lnTo>
                  <a:cubicBezTo>
                    <a:pt x="0" y="26262"/>
                    <a:pt x="456" y="26718"/>
                    <a:pt x="1033" y="26718"/>
                  </a:cubicBezTo>
                  <a:lnTo>
                    <a:pt x="46961" y="26718"/>
                  </a:lnTo>
                  <a:cubicBezTo>
                    <a:pt x="47539" y="26718"/>
                    <a:pt x="47995" y="26262"/>
                    <a:pt x="47995" y="25715"/>
                  </a:cubicBezTo>
                  <a:lnTo>
                    <a:pt x="47995" y="1003"/>
                  </a:lnTo>
                  <a:cubicBezTo>
                    <a:pt x="47995" y="456"/>
                    <a:pt x="47539" y="0"/>
                    <a:pt x="47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5314200" y="3092275"/>
              <a:ext cx="54725" cy="432400"/>
            </a:xfrm>
            <a:custGeom>
              <a:rect b="b" l="l" r="r" t="t"/>
              <a:pathLst>
                <a:path extrusionOk="0" h="17296" w="2189">
                  <a:moveTo>
                    <a:pt x="0" y="1"/>
                  </a:moveTo>
                  <a:lnTo>
                    <a:pt x="0" y="17296"/>
                  </a:lnTo>
                  <a:lnTo>
                    <a:pt x="2189" y="17296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5392475" y="3289100"/>
              <a:ext cx="55475" cy="235575"/>
            </a:xfrm>
            <a:custGeom>
              <a:rect b="b" l="l" r="r" t="t"/>
              <a:pathLst>
                <a:path extrusionOk="0" h="9423" w="2219">
                  <a:moveTo>
                    <a:pt x="0" y="0"/>
                  </a:moveTo>
                  <a:lnTo>
                    <a:pt x="0" y="9423"/>
                  </a:lnTo>
                  <a:lnTo>
                    <a:pt x="2219" y="9423"/>
                  </a:lnTo>
                  <a:lnTo>
                    <a:pt x="2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5477575" y="3374950"/>
              <a:ext cx="54725" cy="149725"/>
            </a:xfrm>
            <a:custGeom>
              <a:rect b="b" l="l" r="r" t="t"/>
              <a:pathLst>
                <a:path extrusionOk="0" h="5989" w="2189">
                  <a:moveTo>
                    <a:pt x="0" y="1"/>
                  </a:moveTo>
                  <a:lnTo>
                    <a:pt x="0" y="5989"/>
                  </a:lnTo>
                  <a:lnTo>
                    <a:pt x="2189" y="5989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5555850" y="3320250"/>
              <a:ext cx="54725" cy="204425"/>
            </a:xfrm>
            <a:custGeom>
              <a:rect b="b" l="l" r="r" t="t"/>
              <a:pathLst>
                <a:path extrusionOk="0" h="8177" w="2189">
                  <a:moveTo>
                    <a:pt x="0" y="0"/>
                  </a:moveTo>
                  <a:lnTo>
                    <a:pt x="0" y="8177"/>
                  </a:lnTo>
                  <a:lnTo>
                    <a:pt x="2189" y="8177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5640200" y="3145475"/>
              <a:ext cx="55475" cy="379200"/>
            </a:xfrm>
            <a:custGeom>
              <a:rect b="b" l="l" r="r" t="t"/>
              <a:pathLst>
                <a:path extrusionOk="0" h="15168" w="2219">
                  <a:moveTo>
                    <a:pt x="0" y="0"/>
                  </a:moveTo>
                  <a:lnTo>
                    <a:pt x="0" y="15168"/>
                  </a:lnTo>
                  <a:lnTo>
                    <a:pt x="2219" y="15168"/>
                  </a:lnTo>
                  <a:lnTo>
                    <a:pt x="2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5719225" y="3218425"/>
              <a:ext cx="54725" cy="306250"/>
            </a:xfrm>
            <a:custGeom>
              <a:rect b="b" l="l" r="r" t="t"/>
              <a:pathLst>
                <a:path extrusionOk="0" h="12250" w="2189">
                  <a:moveTo>
                    <a:pt x="0" y="0"/>
                  </a:moveTo>
                  <a:lnTo>
                    <a:pt x="0" y="12250"/>
                  </a:lnTo>
                  <a:lnTo>
                    <a:pt x="2189" y="12250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5803575" y="3092275"/>
              <a:ext cx="54725" cy="432400"/>
            </a:xfrm>
            <a:custGeom>
              <a:rect b="b" l="l" r="r" t="t"/>
              <a:pathLst>
                <a:path extrusionOk="0" h="17296" w="2189">
                  <a:moveTo>
                    <a:pt x="0" y="1"/>
                  </a:moveTo>
                  <a:lnTo>
                    <a:pt x="0" y="17296"/>
                  </a:lnTo>
                  <a:lnTo>
                    <a:pt x="2189" y="17296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5881825" y="3359750"/>
              <a:ext cx="55500" cy="164925"/>
            </a:xfrm>
            <a:custGeom>
              <a:rect b="b" l="l" r="r" t="t"/>
              <a:pathLst>
                <a:path extrusionOk="0" h="6597" w="2220">
                  <a:moveTo>
                    <a:pt x="1" y="1"/>
                  </a:moveTo>
                  <a:lnTo>
                    <a:pt x="1" y="6597"/>
                  </a:lnTo>
                  <a:lnTo>
                    <a:pt x="2220" y="6597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5966950" y="3147000"/>
              <a:ext cx="54725" cy="377675"/>
            </a:xfrm>
            <a:custGeom>
              <a:rect b="b" l="l" r="r" t="t"/>
              <a:pathLst>
                <a:path extrusionOk="0" h="15107" w="2189">
                  <a:moveTo>
                    <a:pt x="0" y="0"/>
                  </a:moveTo>
                  <a:lnTo>
                    <a:pt x="0" y="15107"/>
                  </a:lnTo>
                  <a:lnTo>
                    <a:pt x="2189" y="15107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6045200" y="3260975"/>
              <a:ext cx="54750" cy="263700"/>
            </a:xfrm>
            <a:custGeom>
              <a:rect b="b" l="l" r="r" t="t"/>
              <a:pathLst>
                <a:path extrusionOk="0" h="10548" w="2190">
                  <a:moveTo>
                    <a:pt x="1" y="1"/>
                  </a:moveTo>
                  <a:lnTo>
                    <a:pt x="1" y="10548"/>
                  </a:lnTo>
                  <a:lnTo>
                    <a:pt x="2189" y="1054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5"/>
            <p:cNvSpPr/>
            <p:nvPr/>
          </p:nvSpPr>
          <p:spPr>
            <a:xfrm>
              <a:off x="6129550" y="3172825"/>
              <a:ext cx="55500" cy="351850"/>
            </a:xfrm>
            <a:custGeom>
              <a:rect b="b" l="l" r="r" t="t"/>
              <a:pathLst>
                <a:path extrusionOk="0" h="14074" w="2220">
                  <a:moveTo>
                    <a:pt x="1" y="1"/>
                  </a:moveTo>
                  <a:lnTo>
                    <a:pt x="1" y="14074"/>
                  </a:lnTo>
                  <a:lnTo>
                    <a:pt x="2220" y="14074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5"/>
            <p:cNvSpPr/>
            <p:nvPr/>
          </p:nvSpPr>
          <p:spPr>
            <a:xfrm>
              <a:off x="6208600" y="3109750"/>
              <a:ext cx="54725" cy="414925"/>
            </a:xfrm>
            <a:custGeom>
              <a:rect b="b" l="l" r="r" t="t"/>
              <a:pathLst>
                <a:path extrusionOk="0" h="16597" w="2189">
                  <a:moveTo>
                    <a:pt x="0" y="1"/>
                  </a:moveTo>
                  <a:lnTo>
                    <a:pt x="0" y="16597"/>
                  </a:lnTo>
                  <a:lnTo>
                    <a:pt x="2189" y="16597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4603700" y="3339250"/>
              <a:ext cx="261425" cy="258550"/>
            </a:xfrm>
            <a:custGeom>
              <a:rect b="b" l="l" r="r" t="t"/>
              <a:pathLst>
                <a:path extrusionOk="0" h="10342" w="10457">
                  <a:moveTo>
                    <a:pt x="5289" y="0"/>
                  </a:moveTo>
                  <a:cubicBezTo>
                    <a:pt x="2371" y="0"/>
                    <a:pt x="0" y="2462"/>
                    <a:pt x="152" y="5441"/>
                  </a:cubicBezTo>
                  <a:cubicBezTo>
                    <a:pt x="274" y="8055"/>
                    <a:pt x="2432" y="10183"/>
                    <a:pt x="5016" y="10335"/>
                  </a:cubicBezTo>
                  <a:cubicBezTo>
                    <a:pt x="5106" y="10339"/>
                    <a:pt x="5197" y="10342"/>
                    <a:pt x="5286" y="10342"/>
                  </a:cubicBezTo>
                  <a:cubicBezTo>
                    <a:pt x="8142" y="10342"/>
                    <a:pt x="10456" y="8026"/>
                    <a:pt x="10456" y="5168"/>
                  </a:cubicBezTo>
                  <a:cubicBezTo>
                    <a:pt x="10456" y="3617"/>
                    <a:pt x="9788" y="2219"/>
                    <a:pt x="8693" y="1277"/>
                  </a:cubicBezTo>
                  <a:lnTo>
                    <a:pt x="5289" y="5168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4619650" y="3362050"/>
              <a:ext cx="262200" cy="262175"/>
            </a:xfrm>
            <a:custGeom>
              <a:rect b="b" l="l" r="r" t="t"/>
              <a:pathLst>
                <a:path extrusionOk="0" fill="none" h="10487" w="10488">
                  <a:moveTo>
                    <a:pt x="8694" y="1277"/>
                  </a:moveTo>
                  <a:lnTo>
                    <a:pt x="5320" y="5167"/>
                  </a:lnTo>
                  <a:lnTo>
                    <a:pt x="5320" y="0"/>
                  </a:lnTo>
                  <a:cubicBezTo>
                    <a:pt x="2371" y="0"/>
                    <a:pt x="1" y="2462"/>
                    <a:pt x="153" y="5441"/>
                  </a:cubicBezTo>
                  <a:cubicBezTo>
                    <a:pt x="305" y="8055"/>
                    <a:pt x="2432" y="10183"/>
                    <a:pt x="5046" y="10304"/>
                  </a:cubicBezTo>
                  <a:cubicBezTo>
                    <a:pt x="8025" y="10487"/>
                    <a:pt x="10487" y="8116"/>
                    <a:pt x="10487" y="5167"/>
                  </a:cubicBezTo>
                  <a:cubicBezTo>
                    <a:pt x="10487" y="3617"/>
                    <a:pt x="9788" y="2219"/>
                    <a:pt x="8694" y="1277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5"/>
            <p:cNvSpPr/>
            <p:nvPr/>
          </p:nvSpPr>
          <p:spPr>
            <a:xfrm>
              <a:off x="4774056" y="3303638"/>
              <a:ext cx="82100" cy="114475"/>
            </a:xfrm>
            <a:custGeom>
              <a:rect b="b" l="l" r="r" t="t"/>
              <a:pathLst>
                <a:path extrusionOk="0" h="4579" w="3284">
                  <a:moveTo>
                    <a:pt x="312" y="0"/>
                  </a:moveTo>
                  <a:cubicBezTo>
                    <a:pt x="128" y="0"/>
                    <a:pt x="1" y="144"/>
                    <a:pt x="1" y="339"/>
                  </a:cubicBezTo>
                  <a:lnTo>
                    <a:pt x="1" y="4229"/>
                  </a:lnTo>
                  <a:cubicBezTo>
                    <a:pt x="1" y="4450"/>
                    <a:pt x="160" y="4578"/>
                    <a:pt x="330" y="4578"/>
                  </a:cubicBezTo>
                  <a:cubicBezTo>
                    <a:pt x="417" y="4578"/>
                    <a:pt x="506" y="4545"/>
                    <a:pt x="578" y="4472"/>
                  </a:cubicBezTo>
                  <a:lnTo>
                    <a:pt x="3162" y="1524"/>
                  </a:lnTo>
                  <a:cubicBezTo>
                    <a:pt x="3284" y="1372"/>
                    <a:pt x="3253" y="1159"/>
                    <a:pt x="3101" y="1038"/>
                  </a:cubicBezTo>
                  <a:cubicBezTo>
                    <a:pt x="2341" y="430"/>
                    <a:pt x="1399" y="65"/>
                    <a:pt x="366" y="4"/>
                  </a:cubicBezTo>
                  <a:cubicBezTo>
                    <a:pt x="347" y="2"/>
                    <a:pt x="330" y="0"/>
                    <a:pt x="3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5"/>
            <p:cNvSpPr/>
            <p:nvPr/>
          </p:nvSpPr>
          <p:spPr>
            <a:xfrm>
              <a:off x="4022375" y="4048225"/>
              <a:ext cx="2390650" cy="39525"/>
            </a:xfrm>
            <a:custGeom>
              <a:rect b="b" l="l" r="r" t="t"/>
              <a:pathLst>
                <a:path extrusionOk="0" h="1581" w="95626">
                  <a:moveTo>
                    <a:pt x="1" y="0"/>
                  </a:moveTo>
                  <a:lnTo>
                    <a:pt x="1" y="1581"/>
                  </a:lnTo>
                  <a:lnTo>
                    <a:pt x="95625" y="1581"/>
                  </a:lnTo>
                  <a:lnTo>
                    <a:pt x="956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5"/>
            <p:cNvSpPr/>
            <p:nvPr/>
          </p:nvSpPr>
          <p:spPr>
            <a:xfrm>
              <a:off x="3698675" y="4087725"/>
              <a:ext cx="433150" cy="806275"/>
            </a:xfrm>
            <a:custGeom>
              <a:rect b="b" l="l" r="r" t="t"/>
              <a:pathLst>
                <a:path extrusionOk="0" h="32251" w="17326">
                  <a:moveTo>
                    <a:pt x="12949" y="1"/>
                  </a:moveTo>
                  <a:lnTo>
                    <a:pt x="0" y="32251"/>
                  </a:lnTo>
                  <a:lnTo>
                    <a:pt x="1641" y="32251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5"/>
            <p:cNvSpPr/>
            <p:nvPr/>
          </p:nvSpPr>
          <p:spPr>
            <a:xfrm>
              <a:off x="6305850" y="4087725"/>
              <a:ext cx="433175" cy="806275"/>
            </a:xfrm>
            <a:custGeom>
              <a:rect b="b" l="l" r="r" t="t"/>
              <a:pathLst>
                <a:path extrusionOk="0" h="32251" w="17327">
                  <a:moveTo>
                    <a:pt x="1" y="1"/>
                  </a:moveTo>
                  <a:lnTo>
                    <a:pt x="15685" y="32251"/>
                  </a:lnTo>
                  <a:lnTo>
                    <a:pt x="17326" y="32251"/>
                  </a:lnTo>
                  <a:lnTo>
                    <a:pt x="4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5"/>
            <p:cNvSpPr/>
            <p:nvPr/>
          </p:nvSpPr>
          <p:spPr>
            <a:xfrm>
              <a:off x="4606725" y="3797100"/>
              <a:ext cx="391375" cy="253075"/>
            </a:xfrm>
            <a:custGeom>
              <a:rect b="b" l="l" r="r" t="t"/>
              <a:pathLst>
                <a:path extrusionOk="0" h="10123" w="15655">
                  <a:moveTo>
                    <a:pt x="1885" y="1"/>
                  </a:moveTo>
                  <a:cubicBezTo>
                    <a:pt x="1581" y="1"/>
                    <a:pt x="1308" y="213"/>
                    <a:pt x="1278" y="517"/>
                  </a:cubicBezTo>
                  <a:lnTo>
                    <a:pt x="62" y="9423"/>
                  </a:lnTo>
                  <a:cubicBezTo>
                    <a:pt x="1" y="9788"/>
                    <a:pt x="305" y="10122"/>
                    <a:pt x="670" y="10122"/>
                  </a:cubicBezTo>
                  <a:lnTo>
                    <a:pt x="13801" y="10122"/>
                  </a:lnTo>
                  <a:cubicBezTo>
                    <a:pt x="14105" y="10122"/>
                    <a:pt x="14348" y="9910"/>
                    <a:pt x="14378" y="9606"/>
                  </a:cubicBezTo>
                  <a:lnTo>
                    <a:pt x="15594" y="700"/>
                  </a:lnTo>
                  <a:cubicBezTo>
                    <a:pt x="15655" y="335"/>
                    <a:pt x="15351" y="1"/>
                    <a:pt x="14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5"/>
            <p:cNvSpPr/>
            <p:nvPr/>
          </p:nvSpPr>
          <p:spPr>
            <a:xfrm>
              <a:off x="4634100" y="3813825"/>
              <a:ext cx="338925" cy="202150"/>
            </a:xfrm>
            <a:custGeom>
              <a:rect b="b" l="l" r="r" t="t"/>
              <a:pathLst>
                <a:path extrusionOk="0" h="8086" w="13557">
                  <a:moveTo>
                    <a:pt x="1094" y="0"/>
                  </a:moveTo>
                  <a:lnTo>
                    <a:pt x="0" y="8086"/>
                  </a:lnTo>
                  <a:lnTo>
                    <a:pt x="12462" y="8086"/>
                  </a:lnTo>
                  <a:lnTo>
                    <a:pt x="135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5"/>
            <p:cNvSpPr/>
            <p:nvPr/>
          </p:nvSpPr>
          <p:spPr>
            <a:xfrm>
              <a:off x="4473750" y="4019350"/>
              <a:ext cx="288025" cy="31925"/>
            </a:xfrm>
            <a:custGeom>
              <a:rect b="b" l="l" r="r" t="t"/>
              <a:pathLst>
                <a:path extrusionOk="0" h="1277" w="11521">
                  <a:moveTo>
                    <a:pt x="1" y="0"/>
                  </a:moveTo>
                  <a:lnTo>
                    <a:pt x="1" y="1277"/>
                  </a:lnTo>
                  <a:lnTo>
                    <a:pt x="11521" y="1277"/>
                  </a:lnTo>
                  <a:lnTo>
                    <a:pt x="11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5"/>
            <p:cNvSpPr/>
            <p:nvPr/>
          </p:nvSpPr>
          <p:spPr>
            <a:xfrm>
              <a:off x="5757200" y="3796700"/>
              <a:ext cx="390625" cy="253075"/>
            </a:xfrm>
            <a:custGeom>
              <a:rect b="b" l="l" r="r" t="t"/>
              <a:pathLst>
                <a:path extrusionOk="0" h="10123" w="15625">
                  <a:moveTo>
                    <a:pt x="670" y="0"/>
                  </a:moveTo>
                  <a:cubicBezTo>
                    <a:pt x="305" y="0"/>
                    <a:pt x="1" y="335"/>
                    <a:pt x="62" y="700"/>
                  </a:cubicBezTo>
                  <a:lnTo>
                    <a:pt x="1278" y="9605"/>
                  </a:lnTo>
                  <a:cubicBezTo>
                    <a:pt x="1308" y="9909"/>
                    <a:pt x="1551" y="10122"/>
                    <a:pt x="1855" y="10122"/>
                  </a:cubicBezTo>
                  <a:lnTo>
                    <a:pt x="14986" y="10122"/>
                  </a:lnTo>
                  <a:cubicBezTo>
                    <a:pt x="15351" y="10122"/>
                    <a:pt x="15624" y="9788"/>
                    <a:pt x="15594" y="9423"/>
                  </a:cubicBezTo>
                  <a:lnTo>
                    <a:pt x="14378" y="517"/>
                  </a:lnTo>
                  <a:cubicBezTo>
                    <a:pt x="14348" y="213"/>
                    <a:pt x="14074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5782300" y="3813425"/>
              <a:ext cx="338925" cy="202150"/>
            </a:xfrm>
            <a:custGeom>
              <a:rect b="b" l="l" r="r" t="t"/>
              <a:pathLst>
                <a:path extrusionOk="0" h="8086" w="13557">
                  <a:moveTo>
                    <a:pt x="0" y="0"/>
                  </a:moveTo>
                  <a:lnTo>
                    <a:pt x="1094" y="8085"/>
                  </a:lnTo>
                  <a:lnTo>
                    <a:pt x="13557" y="8085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6314225" y="3756425"/>
              <a:ext cx="152750" cy="265225"/>
            </a:xfrm>
            <a:custGeom>
              <a:rect b="b" l="l" r="r" t="t"/>
              <a:pathLst>
                <a:path extrusionOk="0" h="10609" w="6110">
                  <a:moveTo>
                    <a:pt x="2310" y="0"/>
                  </a:moveTo>
                  <a:lnTo>
                    <a:pt x="0" y="10426"/>
                  </a:lnTo>
                  <a:lnTo>
                    <a:pt x="6110" y="10609"/>
                  </a:lnTo>
                  <a:cubicBezTo>
                    <a:pt x="6110" y="10609"/>
                    <a:pt x="4924" y="3466"/>
                    <a:pt x="4438" y="1976"/>
                  </a:cubicBezTo>
                  <a:cubicBezTo>
                    <a:pt x="3982" y="456"/>
                    <a:pt x="2310" y="0"/>
                    <a:pt x="2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6071050" y="4725275"/>
              <a:ext cx="114775" cy="83150"/>
            </a:xfrm>
            <a:custGeom>
              <a:rect b="b" l="l" r="r" t="t"/>
              <a:pathLst>
                <a:path extrusionOk="0" h="3326" w="4591">
                  <a:moveTo>
                    <a:pt x="3800" y="1"/>
                  </a:moveTo>
                  <a:lnTo>
                    <a:pt x="1581" y="62"/>
                  </a:lnTo>
                  <a:lnTo>
                    <a:pt x="2007" y="1521"/>
                  </a:lnTo>
                  <a:lnTo>
                    <a:pt x="0" y="3253"/>
                  </a:lnTo>
                  <a:cubicBezTo>
                    <a:pt x="0" y="3253"/>
                    <a:pt x="456" y="3326"/>
                    <a:pt x="967" y="3326"/>
                  </a:cubicBezTo>
                  <a:cubicBezTo>
                    <a:pt x="1333" y="3326"/>
                    <a:pt x="1728" y="3289"/>
                    <a:pt x="2007" y="3162"/>
                  </a:cubicBezTo>
                  <a:cubicBezTo>
                    <a:pt x="2589" y="2909"/>
                    <a:pt x="3995" y="2888"/>
                    <a:pt x="4447" y="2888"/>
                  </a:cubicBezTo>
                  <a:cubicBezTo>
                    <a:pt x="4538" y="2888"/>
                    <a:pt x="4590" y="2888"/>
                    <a:pt x="4590" y="2888"/>
                  </a:cubicBezTo>
                  <a:lnTo>
                    <a:pt x="3800" y="1"/>
                  </a:ln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6044875" y="4769800"/>
              <a:ext cx="151575" cy="55100"/>
            </a:xfrm>
            <a:custGeom>
              <a:rect b="b" l="l" r="r" t="t"/>
              <a:pathLst>
                <a:path extrusionOk="0" h="2204" w="6063">
                  <a:moveTo>
                    <a:pt x="4937" y="0"/>
                  </a:moveTo>
                  <a:cubicBezTo>
                    <a:pt x="4608" y="0"/>
                    <a:pt x="4153" y="64"/>
                    <a:pt x="3753" y="348"/>
                  </a:cubicBezTo>
                  <a:cubicBezTo>
                    <a:pt x="3037" y="806"/>
                    <a:pt x="2752" y="1480"/>
                    <a:pt x="1552" y="1480"/>
                  </a:cubicBezTo>
                  <a:cubicBezTo>
                    <a:pt x="1479" y="1480"/>
                    <a:pt x="1402" y="1477"/>
                    <a:pt x="1321" y="1472"/>
                  </a:cubicBezTo>
                  <a:cubicBezTo>
                    <a:pt x="1139" y="1411"/>
                    <a:pt x="1321" y="1290"/>
                    <a:pt x="1321" y="1290"/>
                  </a:cubicBezTo>
                  <a:lnTo>
                    <a:pt x="1321" y="1290"/>
                  </a:lnTo>
                  <a:cubicBezTo>
                    <a:pt x="1321" y="1290"/>
                    <a:pt x="227" y="1411"/>
                    <a:pt x="14" y="1958"/>
                  </a:cubicBezTo>
                  <a:cubicBezTo>
                    <a:pt x="0" y="2137"/>
                    <a:pt x="1017" y="2204"/>
                    <a:pt x="2208" y="2204"/>
                  </a:cubicBezTo>
                  <a:cubicBezTo>
                    <a:pt x="3653" y="2204"/>
                    <a:pt x="5356" y="2106"/>
                    <a:pt x="5789" y="1989"/>
                  </a:cubicBezTo>
                  <a:cubicBezTo>
                    <a:pt x="6063" y="1685"/>
                    <a:pt x="5394" y="44"/>
                    <a:pt x="5394" y="44"/>
                  </a:cubicBezTo>
                  <a:cubicBezTo>
                    <a:pt x="5394" y="44"/>
                    <a:pt x="5208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6035325" y="4434500"/>
              <a:ext cx="145925" cy="307525"/>
            </a:xfrm>
            <a:custGeom>
              <a:rect b="b" l="l" r="r" t="t"/>
              <a:pathLst>
                <a:path extrusionOk="0" h="12301" w="5837">
                  <a:moveTo>
                    <a:pt x="2914" y="1"/>
                  </a:moveTo>
                  <a:cubicBezTo>
                    <a:pt x="1497" y="1"/>
                    <a:pt x="1" y="4003"/>
                    <a:pt x="1" y="4003"/>
                  </a:cubicBezTo>
                  <a:lnTo>
                    <a:pt x="3223" y="12301"/>
                  </a:lnTo>
                  <a:lnTo>
                    <a:pt x="5320" y="12088"/>
                  </a:lnTo>
                  <a:cubicBezTo>
                    <a:pt x="5320" y="12088"/>
                    <a:pt x="5837" y="6738"/>
                    <a:pt x="4287" y="1753"/>
                  </a:cubicBezTo>
                  <a:cubicBezTo>
                    <a:pt x="3882" y="476"/>
                    <a:pt x="3403" y="1"/>
                    <a:pt x="2914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6326375" y="4716925"/>
              <a:ext cx="114775" cy="83750"/>
            </a:xfrm>
            <a:custGeom>
              <a:rect b="b" l="l" r="r" t="t"/>
              <a:pathLst>
                <a:path extrusionOk="0" h="3350" w="4591">
                  <a:moveTo>
                    <a:pt x="3800" y="0"/>
                  </a:moveTo>
                  <a:lnTo>
                    <a:pt x="1581" y="61"/>
                  </a:lnTo>
                  <a:lnTo>
                    <a:pt x="2006" y="1551"/>
                  </a:lnTo>
                  <a:lnTo>
                    <a:pt x="0" y="3283"/>
                  </a:lnTo>
                  <a:cubicBezTo>
                    <a:pt x="0" y="3283"/>
                    <a:pt x="420" y="3350"/>
                    <a:pt x="906" y="3350"/>
                  </a:cubicBezTo>
                  <a:cubicBezTo>
                    <a:pt x="1289" y="3350"/>
                    <a:pt x="1712" y="3309"/>
                    <a:pt x="2006" y="3162"/>
                  </a:cubicBezTo>
                  <a:cubicBezTo>
                    <a:pt x="2506" y="2945"/>
                    <a:pt x="3610" y="2913"/>
                    <a:pt x="4200" y="2913"/>
                  </a:cubicBezTo>
                  <a:cubicBezTo>
                    <a:pt x="4436" y="2913"/>
                    <a:pt x="4590" y="2918"/>
                    <a:pt x="4590" y="2918"/>
                  </a:cubicBezTo>
                  <a:lnTo>
                    <a:pt x="3800" y="0"/>
                  </a:ln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6300625" y="4761850"/>
              <a:ext cx="151925" cy="55200"/>
            </a:xfrm>
            <a:custGeom>
              <a:rect b="b" l="l" r="r" t="t"/>
              <a:pathLst>
                <a:path extrusionOk="0" h="2208" w="6077">
                  <a:moveTo>
                    <a:pt x="4886" y="0"/>
                  </a:moveTo>
                  <a:cubicBezTo>
                    <a:pt x="4559" y="0"/>
                    <a:pt x="4127" y="65"/>
                    <a:pt x="3736" y="331"/>
                  </a:cubicBezTo>
                  <a:cubicBezTo>
                    <a:pt x="3020" y="818"/>
                    <a:pt x="2735" y="1494"/>
                    <a:pt x="1560" y="1494"/>
                  </a:cubicBezTo>
                  <a:cubicBezTo>
                    <a:pt x="1488" y="1494"/>
                    <a:pt x="1413" y="1491"/>
                    <a:pt x="1334" y="1486"/>
                  </a:cubicBezTo>
                  <a:cubicBezTo>
                    <a:pt x="1122" y="1395"/>
                    <a:pt x="1334" y="1273"/>
                    <a:pt x="1334" y="1273"/>
                  </a:cubicBezTo>
                  <a:lnTo>
                    <a:pt x="1334" y="1273"/>
                  </a:lnTo>
                  <a:cubicBezTo>
                    <a:pt x="1334" y="1273"/>
                    <a:pt x="210" y="1395"/>
                    <a:pt x="27" y="1973"/>
                  </a:cubicBezTo>
                  <a:cubicBezTo>
                    <a:pt x="1" y="2146"/>
                    <a:pt x="954" y="2208"/>
                    <a:pt x="2100" y="2208"/>
                  </a:cubicBezTo>
                  <a:cubicBezTo>
                    <a:pt x="3570" y="2208"/>
                    <a:pt x="5358" y="2105"/>
                    <a:pt x="5803" y="2003"/>
                  </a:cubicBezTo>
                  <a:cubicBezTo>
                    <a:pt x="6076" y="1669"/>
                    <a:pt x="5407" y="58"/>
                    <a:pt x="5407" y="58"/>
                  </a:cubicBezTo>
                  <a:cubicBezTo>
                    <a:pt x="5407" y="58"/>
                    <a:pt x="5193" y="0"/>
                    <a:pt x="4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5"/>
            <p:cNvSpPr/>
            <p:nvPr/>
          </p:nvSpPr>
          <p:spPr>
            <a:xfrm>
              <a:off x="6290650" y="4426900"/>
              <a:ext cx="145925" cy="306775"/>
            </a:xfrm>
            <a:custGeom>
              <a:rect b="b" l="l" r="r" t="t"/>
              <a:pathLst>
                <a:path extrusionOk="0" h="12271" w="5837">
                  <a:moveTo>
                    <a:pt x="2927" y="1"/>
                  </a:moveTo>
                  <a:cubicBezTo>
                    <a:pt x="1514" y="1"/>
                    <a:pt x="1" y="4003"/>
                    <a:pt x="1" y="4003"/>
                  </a:cubicBezTo>
                  <a:lnTo>
                    <a:pt x="3223" y="12270"/>
                  </a:lnTo>
                  <a:lnTo>
                    <a:pt x="5350" y="12088"/>
                  </a:lnTo>
                  <a:cubicBezTo>
                    <a:pt x="5350" y="12088"/>
                    <a:pt x="5837" y="6708"/>
                    <a:pt x="4287" y="1753"/>
                  </a:cubicBezTo>
                  <a:cubicBezTo>
                    <a:pt x="3889" y="476"/>
                    <a:pt x="3414" y="1"/>
                    <a:pt x="2927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5"/>
            <p:cNvSpPr/>
            <p:nvPr/>
          </p:nvSpPr>
          <p:spPr>
            <a:xfrm>
              <a:off x="5919075" y="4115650"/>
              <a:ext cx="512175" cy="465950"/>
            </a:xfrm>
            <a:custGeom>
              <a:rect b="b" l="l" r="r" t="t"/>
              <a:pathLst>
                <a:path extrusionOk="0" h="18638" w="20487">
                  <a:moveTo>
                    <a:pt x="11196" y="0"/>
                  </a:moveTo>
                  <a:cubicBezTo>
                    <a:pt x="10841" y="0"/>
                    <a:pt x="10555" y="12"/>
                    <a:pt x="10365" y="39"/>
                  </a:cubicBezTo>
                  <a:cubicBezTo>
                    <a:pt x="10365" y="39"/>
                    <a:pt x="3800" y="1650"/>
                    <a:pt x="1854" y="5145"/>
                  </a:cubicBezTo>
                  <a:cubicBezTo>
                    <a:pt x="0" y="8854"/>
                    <a:pt x="3800" y="17547"/>
                    <a:pt x="4590" y="17851"/>
                  </a:cubicBezTo>
                  <a:cubicBezTo>
                    <a:pt x="4996" y="17997"/>
                    <a:pt x="8393" y="18637"/>
                    <a:pt x="12049" y="18637"/>
                  </a:cubicBezTo>
                  <a:cubicBezTo>
                    <a:pt x="15239" y="18637"/>
                    <a:pt x="18626" y="18150"/>
                    <a:pt x="20396" y="16422"/>
                  </a:cubicBezTo>
                  <a:cubicBezTo>
                    <a:pt x="20213" y="14355"/>
                    <a:pt x="17782" y="9340"/>
                    <a:pt x="18086" y="9340"/>
                  </a:cubicBezTo>
                  <a:cubicBezTo>
                    <a:pt x="18390" y="9340"/>
                    <a:pt x="20274" y="7395"/>
                    <a:pt x="20396" y="4841"/>
                  </a:cubicBezTo>
                  <a:cubicBezTo>
                    <a:pt x="20487" y="2319"/>
                    <a:pt x="19302" y="556"/>
                    <a:pt x="19302" y="556"/>
                  </a:cubicBezTo>
                  <a:cubicBezTo>
                    <a:pt x="19302" y="556"/>
                    <a:pt x="13630" y="0"/>
                    <a:pt x="11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6184275" y="3530075"/>
              <a:ext cx="163400" cy="244600"/>
            </a:xfrm>
            <a:custGeom>
              <a:rect b="b" l="l" r="r" t="t"/>
              <a:pathLst>
                <a:path extrusionOk="0" h="9784" w="6536">
                  <a:moveTo>
                    <a:pt x="2340" y="1"/>
                  </a:moveTo>
                  <a:cubicBezTo>
                    <a:pt x="1790" y="1"/>
                    <a:pt x="1294" y="138"/>
                    <a:pt x="943" y="453"/>
                  </a:cubicBezTo>
                  <a:cubicBezTo>
                    <a:pt x="943" y="453"/>
                    <a:pt x="0" y="3371"/>
                    <a:pt x="548" y="4981"/>
                  </a:cubicBezTo>
                  <a:cubicBezTo>
                    <a:pt x="851" y="5650"/>
                    <a:pt x="1307" y="5377"/>
                    <a:pt x="1551" y="5620"/>
                  </a:cubicBezTo>
                  <a:cubicBezTo>
                    <a:pt x="1794" y="5833"/>
                    <a:pt x="1095" y="9602"/>
                    <a:pt x="1095" y="9602"/>
                  </a:cubicBezTo>
                  <a:lnTo>
                    <a:pt x="4833" y="9784"/>
                  </a:lnTo>
                  <a:cubicBezTo>
                    <a:pt x="4833" y="9784"/>
                    <a:pt x="6535" y="4647"/>
                    <a:pt x="6353" y="2732"/>
                  </a:cubicBezTo>
                  <a:cubicBezTo>
                    <a:pt x="6216" y="1289"/>
                    <a:pt x="4023" y="1"/>
                    <a:pt x="2340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6156150" y="3814175"/>
              <a:ext cx="279675" cy="317050"/>
            </a:xfrm>
            <a:custGeom>
              <a:rect b="b" l="l" r="r" t="t"/>
              <a:pathLst>
                <a:path extrusionOk="0" h="12682" w="11187">
                  <a:moveTo>
                    <a:pt x="8937" y="1"/>
                  </a:moveTo>
                  <a:lnTo>
                    <a:pt x="1" y="608"/>
                  </a:lnTo>
                  <a:cubicBezTo>
                    <a:pt x="1" y="608"/>
                    <a:pt x="578" y="7022"/>
                    <a:pt x="1916" y="8967"/>
                  </a:cubicBezTo>
                  <a:cubicBezTo>
                    <a:pt x="1916" y="8967"/>
                    <a:pt x="882" y="11065"/>
                    <a:pt x="882" y="12098"/>
                  </a:cubicBezTo>
                  <a:cubicBezTo>
                    <a:pt x="882" y="12098"/>
                    <a:pt x="4715" y="12682"/>
                    <a:pt x="8457" y="12682"/>
                  </a:cubicBezTo>
                  <a:cubicBezTo>
                    <a:pt x="9393" y="12682"/>
                    <a:pt x="10323" y="12645"/>
                    <a:pt x="11186" y="12554"/>
                  </a:cubicBezTo>
                  <a:cubicBezTo>
                    <a:pt x="8664" y="2645"/>
                    <a:pt x="8937" y="1"/>
                    <a:pt x="8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6185025" y="3744275"/>
              <a:ext cx="221925" cy="165675"/>
            </a:xfrm>
            <a:custGeom>
              <a:rect b="b" l="l" r="r" t="t"/>
              <a:pathLst>
                <a:path extrusionOk="0" h="6627" w="8877">
                  <a:moveTo>
                    <a:pt x="1733" y="0"/>
                  </a:moveTo>
                  <a:cubicBezTo>
                    <a:pt x="487" y="0"/>
                    <a:pt x="366" y="882"/>
                    <a:pt x="366" y="882"/>
                  </a:cubicBezTo>
                  <a:lnTo>
                    <a:pt x="1" y="5654"/>
                  </a:lnTo>
                  <a:lnTo>
                    <a:pt x="7904" y="6626"/>
                  </a:lnTo>
                  <a:cubicBezTo>
                    <a:pt x="7904" y="6626"/>
                    <a:pt x="8876" y="1550"/>
                    <a:pt x="7995" y="760"/>
                  </a:cubicBezTo>
                  <a:cubicBezTo>
                    <a:pt x="7113" y="0"/>
                    <a:pt x="3010" y="0"/>
                    <a:pt x="1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>
              <a:off x="5753425" y="3750275"/>
              <a:ext cx="509150" cy="293925"/>
            </a:xfrm>
            <a:custGeom>
              <a:rect b="b" l="l" r="r" t="t"/>
              <a:pathLst>
                <a:path extrusionOk="0" h="11757" w="20366">
                  <a:moveTo>
                    <a:pt x="17886" y="0"/>
                  </a:moveTo>
                  <a:cubicBezTo>
                    <a:pt x="17619" y="0"/>
                    <a:pt x="16711" y="87"/>
                    <a:pt x="16019" y="1189"/>
                  </a:cubicBezTo>
                  <a:cubicBezTo>
                    <a:pt x="15198" y="2465"/>
                    <a:pt x="13617" y="7116"/>
                    <a:pt x="13617" y="7116"/>
                  </a:cubicBezTo>
                  <a:cubicBezTo>
                    <a:pt x="13617" y="7116"/>
                    <a:pt x="7143" y="3560"/>
                    <a:pt x="4772" y="3073"/>
                  </a:cubicBezTo>
                  <a:lnTo>
                    <a:pt x="1976" y="1918"/>
                  </a:lnTo>
                  <a:lnTo>
                    <a:pt x="1976" y="1918"/>
                  </a:lnTo>
                  <a:cubicBezTo>
                    <a:pt x="1976" y="1918"/>
                    <a:pt x="1672" y="2587"/>
                    <a:pt x="2189" y="3012"/>
                  </a:cubicBezTo>
                  <a:cubicBezTo>
                    <a:pt x="2705" y="3438"/>
                    <a:pt x="3891" y="3742"/>
                    <a:pt x="3891" y="3742"/>
                  </a:cubicBezTo>
                  <a:lnTo>
                    <a:pt x="0" y="4319"/>
                  </a:lnTo>
                  <a:cubicBezTo>
                    <a:pt x="0" y="4319"/>
                    <a:pt x="881" y="5809"/>
                    <a:pt x="1611" y="6174"/>
                  </a:cubicBezTo>
                  <a:cubicBezTo>
                    <a:pt x="1868" y="6302"/>
                    <a:pt x="2353" y="6344"/>
                    <a:pt x="2873" y="6344"/>
                  </a:cubicBezTo>
                  <a:cubicBezTo>
                    <a:pt x="3825" y="6344"/>
                    <a:pt x="4894" y="6204"/>
                    <a:pt x="4894" y="6204"/>
                  </a:cubicBezTo>
                  <a:cubicBezTo>
                    <a:pt x="4894" y="6204"/>
                    <a:pt x="11102" y="11756"/>
                    <a:pt x="15010" y="11756"/>
                  </a:cubicBezTo>
                  <a:cubicBezTo>
                    <a:pt x="15222" y="11756"/>
                    <a:pt x="15427" y="11740"/>
                    <a:pt x="15623" y="11706"/>
                  </a:cubicBezTo>
                  <a:cubicBezTo>
                    <a:pt x="18207" y="10581"/>
                    <a:pt x="20365" y="2526"/>
                    <a:pt x="19757" y="1310"/>
                  </a:cubicBezTo>
                  <a:cubicBezTo>
                    <a:pt x="19119" y="64"/>
                    <a:pt x="17964" y="3"/>
                    <a:pt x="17964" y="3"/>
                  </a:cubicBezTo>
                  <a:cubicBezTo>
                    <a:pt x="17964" y="3"/>
                    <a:pt x="17936" y="0"/>
                    <a:pt x="17886" y="0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5954775" y="3744900"/>
              <a:ext cx="335900" cy="306275"/>
            </a:xfrm>
            <a:custGeom>
              <a:rect b="b" l="l" r="r" t="t"/>
              <a:pathLst>
                <a:path extrusionOk="0" h="12251" w="13436">
                  <a:moveTo>
                    <a:pt x="10156" y="1"/>
                  </a:moveTo>
                  <a:cubicBezTo>
                    <a:pt x="9467" y="1"/>
                    <a:pt x="8334" y="235"/>
                    <a:pt x="7539" y="1586"/>
                  </a:cubicBezTo>
                  <a:cubicBezTo>
                    <a:pt x="6323" y="3653"/>
                    <a:pt x="5411" y="7179"/>
                    <a:pt x="5411" y="7179"/>
                  </a:cubicBezTo>
                  <a:cubicBezTo>
                    <a:pt x="5411" y="7179"/>
                    <a:pt x="2585" y="5598"/>
                    <a:pt x="1885" y="5294"/>
                  </a:cubicBezTo>
                  <a:cubicBezTo>
                    <a:pt x="1885" y="5294"/>
                    <a:pt x="1" y="7665"/>
                    <a:pt x="426" y="9459"/>
                  </a:cubicBezTo>
                  <a:cubicBezTo>
                    <a:pt x="426" y="9459"/>
                    <a:pt x="4296" y="12251"/>
                    <a:pt x="6869" y="12251"/>
                  </a:cubicBezTo>
                  <a:cubicBezTo>
                    <a:pt x="7162" y="12251"/>
                    <a:pt x="7439" y="12214"/>
                    <a:pt x="7691" y="12133"/>
                  </a:cubicBezTo>
                  <a:cubicBezTo>
                    <a:pt x="9697" y="11252"/>
                    <a:pt x="11855" y="5021"/>
                    <a:pt x="11855" y="5021"/>
                  </a:cubicBezTo>
                  <a:cubicBezTo>
                    <a:pt x="11855" y="5021"/>
                    <a:pt x="13436" y="1009"/>
                    <a:pt x="10761" y="66"/>
                  </a:cubicBezTo>
                  <a:cubicBezTo>
                    <a:pt x="10761" y="66"/>
                    <a:pt x="10521" y="1"/>
                    <a:pt x="10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6094600" y="3942600"/>
              <a:ext cx="18275" cy="62325"/>
            </a:xfrm>
            <a:custGeom>
              <a:rect b="b" l="l" r="r" t="t"/>
              <a:pathLst>
                <a:path extrusionOk="0" fill="none" h="2493" w="731">
                  <a:moveTo>
                    <a:pt x="1" y="0"/>
                  </a:moveTo>
                  <a:cubicBezTo>
                    <a:pt x="1" y="0"/>
                    <a:pt x="31" y="1490"/>
                    <a:pt x="730" y="2493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5765575" y="3868900"/>
              <a:ext cx="48650" cy="6100"/>
            </a:xfrm>
            <a:custGeom>
              <a:rect b="b" l="l" r="r" t="t"/>
              <a:pathLst>
                <a:path extrusionOk="0" fill="none" h="244" w="1946">
                  <a:moveTo>
                    <a:pt x="0" y="243"/>
                  </a:moveTo>
                  <a:lnTo>
                    <a:pt x="1946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5"/>
            <p:cNvSpPr/>
            <p:nvPr/>
          </p:nvSpPr>
          <p:spPr>
            <a:xfrm>
              <a:off x="5779250" y="3887125"/>
              <a:ext cx="38775" cy="4575"/>
            </a:xfrm>
            <a:custGeom>
              <a:rect b="b" l="l" r="r" t="t"/>
              <a:pathLst>
                <a:path extrusionOk="0" fill="none" h="183" w="1551">
                  <a:moveTo>
                    <a:pt x="0" y="183"/>
                  </a:moveTo>
                  <a:lnTo>
                    <a:pt x="1551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5"/>
            <p:cNvSpPr/>
            <p:nvPr/>
          </p:nvSpPr>
          <p:spPr>
            <a:xfrm>
              <a:off x="5798250" y="3897775"/>
              <a:ext cx="30425" cy="7600"/>
            </a:xfrm>
            <a:custGeom>
              <a:rect b="b" l="l" r="r" t="t"/>
              <a:pathLst>
                <a:path extrusionOk="0" fill="none" h="304" w="1217">
                  <a:moveTo>
                    <a:pt x="0" y="304"/>
                  </a:moveTo>
                  <a:lnTo>
                    <a:pt x="1216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5"/>
            <p:cNvSpPr/>
            <p:nvPr/>
          </p:nvSpPr>
          <p:spPr>
            <a:xfrm>
              <a:off x="5753425" y="3843050"/>
              <a:ext cx="104125" cy="15225"/>
            </a:xfrm>
            <a:custGeom>
              <a:rect b="b" l="l" r="r" t="t"/>
              <a:pathLst>
                <a:path extrusionOk="0" fill="none" h="609" w="4165">
                  <a:moveTo>
                    <a:pt x="4164" y="1"/>
                  </a:moveTo>
                  <a:lnTo>
                    <a:pt x="0" y="608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5"/>
            <p:cNvSpPr/>
            <p:nvPr/>
          </p:nvSpPr>
          <p:spPr>
            <a:xfrm>
              <a:off x="5873475" y="3874200"/>
              <a:ext cx="6100" cy="31175"/>
            </a:xfrm>
            <a:custGeom>
              <a:rect b="b" l="l" r="r" t="t"/>
              <a:pathLst>
                <a:path extrusionOk="0" fill="none" h="1247" w="244">
                  <a:moveTo>
                    <a:pt x="92" y="1247"/>
                  </a:moveTo>
                  <a:cubicBezTo>
                    <a:pt x="92" y="1247"/>
                    <a:pt x="1" y="426"/>
                    <a:pt x="244" y="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5"/>
            <p:cNvSpPr/>
            <p:nvPr/>
          </p:nvSpPr>
          <p:spPr>
            <a:xfrm>
              <a:off x="6202500" y="3706550"/>
              <a:ext cx="141375" cy="61300"/>
            </a:xfrm>
            <a:custGeom>
              <a:rect b="b" l="l" r="r" t="t"/>
              <a:pathLst>
                <a:path extrusionOk="0" h="2452" w="5655">
                  <a:moveTo>
                    <a:pt x="1007" y="1"/>
                  </a:moveTo>
                  <a:cubicBezTo>
                    <a:pt x="875" y="1"/>
                    <a:pt x="770" y="7"/>
                    <a:pt x="700" y="20"/>
                  </a:cubicBezTo>
                  <a:cubicBezTo>
                    <a:pt x="1" y="111"/>
                    <a:pt x="1" y="1752"/>
                    <a:pt x="1" y="1752"/>
                  </a:cubicBezTo>
                  <a:lnTo>
                    <a:pt x="5442" y="2451"/>
                  </a:lnTo>
                  <a:cubicBezTo>
                    <a:pt x="5442" y="2451"/>
                    <a:pt x="5654" y="1388"/>
                    <a:pt x="5442" y="901"/>
                  </a:cubicBezTo>
                  <a:cubicBezTo>
                    <a:pt x="5197" y="439"/>
                    <a:pt x="2130" y="1"/>
                    <a:pt x="10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5"/>
            <p:cNvSpPr/>
            <p:nvPr/>
          </p:nvSpPr>
          <p:spPr>
            <a:xfrm>
              <a:off x="6197950" y="3495875"/>
              <a:ext cx="225725" cy="237475"/>
            </a:xfrm>
            <a:custGeom>
              <a:rect b="b" l="l" r="r" t="t"/>
              <a:pathLst>
                <a:path extrusionOk="0" h="9499" w="9029">
                  <a:moveTo>
                    <a:pt x="2851" y="0"/>
                  </a:moveTo>
                  <a:cubicBezTo>
                    <a:pt x="1486" y="0"/>
                    <a:pt x="367" y="666"/>
                    <a:pt x="1" y="1729"/>
                  </a:cubicBezTo>
                  <a:cubicBezTo>
                    <a:pt x="1" y="1729"/>
                    <a:pt x="1" y="1821"/>
                    <a:pt x="1" y="2003"/>
                  </a:cubicBezTo>
                  <a:cubicBezTo>
                    <a:pt x="92" y="2672"/>
                    <a:pt x="426" y="4465"/>
                    <a:pt x="1824" y="5924"/>
                  </a:cubicBezTo>
                  <a:lnTo>
                    <a:pt x="1338" y="9055"/>
                  </a:lnTo>
                  <a:cubicBezTo>
                    <a:pt x="1338" y="9055"/>
                    <a:pt x="3015" y="9498"/>
                    <a:pt x="4924" y="9498"/>
                  </a:cubicBezTo>
                  <a:cubicBezTo>
                    <a:pt x="6367" y="9498"/>
                    <a:pt x="7942" y="9245"/>
                    <a:pt x="9028" y="8356"/>
                  </a:cubicBezTo>
                  <a:cubicBezTo>
                    <a:pt x="8754" y="6319"/>
                    <a:pt x="8147" y="2611"/>
                    <a:pt x="5715" y="939"/>
                  </a:cubicBezTo>
                  <a:cubicBezTo>
                    <a:pt x="4750" y="288"/>
                    <a:pt x="3748" y="0"/>
                    <a:pt x="2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6194150" y="3837725"/>
              <a:ext cx="59300" cy="152000"/>
            </a:xfrm>
            <a:custGeom>
              <a:rect b="b" l="l" r="r" t="t"/>
              <a:pathLst>
                <a:path extrusionOk="0" fill="none" h="6080" w="2372">
                  <a:moveTo>
                    <a:pt x="2371" y="1"/>
                  </a:moveTo>
                  <a:cubicBezTo>
                    <a:pt x="2371" y="1"/>
                    <a:pt x="943" y="4499"/>
                    <a:pt x="1" y="6080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6243550" y="36439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6175925" y="4038350"/>
              <a:ext cx="30400" cy="95775"/>
            </a:xfrm>
            <a:custGeom>
              <a:rect b="b" l="l" r="r" t="t"/>
              <a:pathLst>
                <a:path extrusionOk="0" fill="none" h="3831" w="1216">
                  <a:moveTo>
                    <a:pt x="1125" y="0"/>
                  </a:moveTo>
                  <a:cubicBezTo>
                    <a:pt x="1125" y="0"/>
                    <a:pt x="182" y="2432"/>
                    <a:pt x="91" y="3131"/>
                  </a:cubicBezTo>
                  <a:cubicBezTo>
                    <a:pt x="0" y="3830"/>
                    <a:pt x="61" y="3313"/>
                    <a:pt x="61" y="3313"/>
                  </a:cubicBezTo>
                  <a:lnTo>
                    <a:pt x="1216" y="3313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5"/>
            <p:cNvSpPr/>
            <p:nvPr/>
          </p:nvSpPr>
          <p:spPr>
            <a:xfrm>
              <a:off x="6202500" y="3741225"/>
              <a:ext cx="116300" cy="9150"/>
            </a:xfrm>
            <a:custGeom>
              <a:rect b="b" l="l" r="r" t="t"/>
              <a:pathLst>
                <a:path extrusionOk="0" fill="none" h="366" w="4652">
                  <a:moveTo>
                    <a:pt x="1" y="365"/>
                  </a:moveTo>
                  <a:cubicBezTo>
                    <a:pt x="1" y="365"/>
                    <a:pt x="3010" y="1"/>
                    <a:pt x="4651" y="305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6096875" y="4346850"/>
              <a:ext cx="31950" cy="441525"/>
            </a:xfrm>
            <a:custGeom>
              <a:rect b="b" l="l" r="r" t="t"/>
              <a:pathLst>
                <a:path extrusionOk="0" fill="none" h="17661" w="1278">
                  <a:moveTo>
                    <a:pt x="1277" y="1"/>
                  </a:moveTo>
                  <a:lnTo>
                    <a:pt x="1" y="1766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6203275" y="4345350"/>
              <a:ext cx="41050" cy="463550"/>
            </a:xfrm>
            <a:custGeom>
              <a:rect b="b" l="l" r="r" t="t"/>
              <a:pathLst>
                <a:path extrusionOk="0" fill="none" h="18542" w="1642">
                  <a:moveTo>
                    <a:pt x="1642" y="0"/>
                  </a:moveTo>
                  <a:lnTo>
                    <a:pt x="0" y="1854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6454025" y="4345350"/>
              <a:ext cx="41825" cy="463550"/>
            </a:xfrm>
            <a:custGeom>
              <a:rect b="b" l="l" r="r" t="t"/>
              <a:pathLst>
                <a:path extrusionOk="0" fill="none" h="18542" w="1673">
                  <a:moveTo>
                    <a:pt x="1" y="0"/>
                  </a:moveTo>
                  <a:lnTo>
                    <a:pt x="1673" y="1854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6185025" y="3884850"/>
              <a:ext cx="386825" cy="468100"/>
            </a:xfrm>
            <a:custGeom>
              <a:rect b="b" l="l" r="r" t="t"/>
              <a:pathLst>
                <a:path extrusionOk="0" h="18724" w="15473">
                  <a:moveTo>
                    <a:pt x="3314" y="0"/>
                  </a:moveTo>
                  <a:cubicBezTo>
                    <a:pt x="2828" y="0"/>
                    <a:pt x="2432" y="335"/>
                    <a:pt x="2372" y="821"/>
                  </a:cubicBezTo>
                  <a:lnTo>
                    <a:pt x="92" y="17630"/>
                  </a:lnTo>
                  <a:cubicBezTo>
                    <a:pt x="1" y="18207"/>
                    <a:pt x="457" y="18724"/>
                    <a:pt x="1034" y="18724"/>
                  </a:cubicBezTo>
                  <a:lnTo>
                    <a:pt x="12189" y="18724"/>
                  </a:lnTo>
                  <a:cubicBezTo>
                    <a:pt x="12676" y="18724"/>
                    <a:pt x="13071" y="18359"/>
                    <a:pt x="13132" y="17903"/>
                  </a:cubicBezTo>
                  <a:lnTo>
                    <a:pt x="15411" y="1064"/>
                  </a:lnTo>
                  <a:cubicBezTo>
                    <a:pt x="15472" y="487"/>
                    <a:pt x="15047" y="0"/>
                    <a:pt x="14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6065725" y="4315700"/>
              <a:ext cx="329050" cy="37250"/>
            </a:xfrm>
            <a:custGeom>
              <a:rect b="b" l="l" r="r" t="t"/>
              <a:pathLst>
                <a:path extrusionOk="0" h="1490" w="13162">
                  <a:moveTo>
                    <a:pt x="1520" y="1"/>
                  </a:moveTo>
                  <a:cubicBezTo>
                    <a:pt x="669" y="1"/>
                    <a:pt x="1" y="669"/>
                    <a:pt x="1" y="1490"/>
                  </a:cubicBezTo>
                  <a:lnTo>
                    <a:pt x="13162" y="1490"/>
                  </a:lnTo>
                  <a:lnTo>
                    <a:pt x="131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4740475" y="3798975"/>
              <a:ext cx="85125" cy="116300"/>
            </a:xfrm>
            <a:custGeom>
              <a:rect b="b" l="l" r="r" t="t"/>
              <a:pathLst>
                <a:path extrusionOk="0" h="4652" w="3405">
                  <a:moveTo>
                    <a:pt x="1" y="1"/>
                  </a:moveTo>
                  <a:lnTo>
                    <a:pt x="426" y="4651"/>
                  </a:lnTo>
                  <a:lnTo>
                    <a:pt x="2979" y="4651"/>
                  </a:lnTo>
                  <a:lnTo>
                    <a:pt x="34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4730600" y="3780750"/>
              <a:ext cx="104875" cy="18250"/>
            </a:xfrm>
            <a:custGeom>
              <a:rect b="b" l="l" r="r" t="t"/>
              <a:pathLst>
                <a:path extrusionOk="0" h="730" w="4195">
                  <a:moveTo>
                    <a:pt x="0" y="0"/>
                  </a:moveTo>
                  <a:lnTo>
                    <a:pt x="0" y="730"/>
                  </a:lnTo>
                  <a:lnTo>
                    <a:pt x="4195" y="730"/>
                  </a:lnTo>
                  <a:lnTo>
                    <a:pt x="4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4753400" y="3764048"/>
              <a:ext cx="57000" cy="60060"/>
            </a:xfrm>
            <a:custGeom>
              <a:rect b="b" l="l" r="r" t="t"/>
              <a:pathLst>
                <a:path extrusionOk="0" h="670" w="2280">
                  <a:moveTo>
                    <a:pt x="0" y="0"/>
                  </a:moveTo>
                  <a:lnTo>
                    <a:pt x="0" y="669"/>
                  </a:lnTo>
                  <a:lnTo>
                    <a:pt x="2280" y="669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4738950" y="3830125"/>
              <a:ext cx="86650" cy="43350"/>
            </a:xfrm>
            <a:custGeom>
              <a:rect b="b" l="l" r="r" t="t"/>
              <a:pathLst>
                <a:path extrusionOk="0" h="1734" w="3466">
                  <a:moveTo>
                    <a:pt x="1" y="1"/>
                  </a:moveTo>
                  <a:lnTo>
                    <a:pt x="1" y="1733"/>
                  </a:lnTo>
                  <a:lnTo>
                    <a:pt x="3466" y="173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4238950" y="4754150"/>
              <a:ext cx="114775" cy="83775"/>
            </a:xfrm>
            <a:custGeom>
              <a:rect b="b" l="l" r="r" t="t"/>
              <a:pathLst>
                <a:path extrusionOk="0" h="3351" w="4591">
                  <a:moveTo>
                    <a:pt x="791" y="1"/>
                  </a:moveTo>
                  <a:lnTo>
                    <a:pt x="0" y="2919"/>
                  </a:lnTo>
                  <a:cubicBezTo>
                    <a:pt x="0" y="2919"/>
                    <a:pt x="157" y="2914"/>
                    <a:pt x="396" y="2914"/>
                  </a:cubicBezTo>
                  <a:cubicBezTo>
                    <a:pt x="993" y="2914"/>
                    <a:pt x="2106" y="2945"/>
                    <a:pt x="2584" y="3162"/>
                  </a:cubicBezTo>
                  <a:cubicBezTo>
                    <a:pt x="2892" y="3309"/>
                    <a:pt x="3317" y="3350"/>
                    <a:pt x="3697" y="3350"/>
                  </a:cubicBezTo>
                  <a:cubicBezTo>
                    <a:pt x="4180" y="3350"/>
                    <a:pt x="4590" y="3284"/>
                    <a:pt x="4590" y="3284"/>
                  </a:cubicBezTo>
                  <a:lnTo>
                    <a:pt x="2584" y="1521"/>
                  </a:lnTo>
                  <a:lnTo>
                    <a:pt x="3010" y="62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4228300" y="4799075"/>
              <a:ext cx="151600" cy="54775"/>
            </a:xfrm>
            <a:custGeom>
              <a:rect b="b" l="l" r="r" t="t"/>
              <a:pathLst>
                <a:path extrusionOk="0" h="2191" w="6064">
                  <a:moveTo>
                    <a:pt x="1191" y="1"/>
                  </a:moveTo>
                  <a:cubicBezTo>
                    <a:pt x="884" y="1"/>
                    <a:pt x="670" y="58"/>
                    <a:pt x="670" y="58"/>
                  </a:cubicBezTo>
                  <a:cubicBezTo>
                    <a:pt x="670" y="58"/>
                    <a:pt x="1" y="1669"/>
                    <a:pt x="274" y="2003"/>
                  </a:cubicBezTo>
                  <a:cubicBezTo>
                    <a:pt x="700" y="2101"/>
                    <a:pt x="2349" y="2191"/>
                    <a:pt x="3776" y="2191"/>
                  </a:cubicBezTo>
                  <a:cubicBezTo>
                    <a:pt x="5001" y="2191"/>
                    <a:pt x="6064" y="2125"/>
                    <a:pt x="6050" y="1943"/>
                  </a:cubicBezTo>
                  <a:cubicBezTo>
                    <a:pt x="5867" y="1395"/>
                    <a:pt x="4743" y="1274"/>
                    <a:pt x="4743" y="1274"/>
                  </a:cubicBezTo>
                  <a:lnTo>
                    <a:pt x="4743" y="1274"/>
                  </a:lnTo>
                  <a:cubicBezTo>
                    <a:pt x="4743" y="1274"/>
                    <a:pt x="4955" y="1395"/>
                    <a:pt x="4743" y="1487"/>
                  </a:cubicBezTo>
                  <a:cubicBezTo>
                    <a:pt x="4686" y="1489"/>
                    <a:pt x="4632" y="1490"/>
                    <a:pt x="4580" y="1490"/>
                  </a:cubicBezTo>
                  <a:cubicBezTo>
                    <a:pt x="3351" y="1490"/>
                    <a:pt x="3070" y="827"/>
                    <a:pt x="2341" y="332"/>
                  </a:cubicBezTo>
                  <a:cubicBezTo>
                    <a:pt x="1950" y="65"/>
                    <a:pt x="1518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4244275" y="4206275"/>
              <a:ext cx="253050" cy="559900"/>
            </a:xfrm>
            <a:custGeom>
              <a:rect b="b" l="l" r="r" t="t"/>
              <a:pathLst>
                <a:path extrusionOk="0" h="22396" w="10122">
                  <a:moveTo>
                    <a:pt x="4316" y="1"/>
                  </a:moveTo>
                  <a:cubicBezTo>
                    <a:pt x="4195" y="517"/>
                    <a:pt x="4043" y="1216"/>
                    <a:pt x="3830" y="1976"/>
                  </a:cubicBezTo>
                  <a:cubicBezTo>
                    <a:pt x="4256" y="3466"/>
                    <a:pt x="3800" y="4894"/>
                    <a:pt x="2736" y="5593"/>
                  </a:cubicBezTo>
                  <a:cubicBezTo>
                    <a:pt x="2341" y="6779"/>
                    <a:pt x="1885" y="7873"/>
                    <a:pt x="1429" y="8603"/>
                  </a:cubicBezTo>
                  <a:cubicBezTo>
                    <a:pt x="1034" y="9818"/>
                    <a:pt x="578" y="11490"/>
                    <a:pt x="486" y="12828"/>
                  </a:cubicBezTo>
                  <a:cubicBezTo>
                    <a:pt x="304" y="15290"/>
                    <a:pt x="0" y="21703"/>
                    <a:pt x="0" y="22037"/>
                  </a:cubicBezTo>
                  <a:cubicBezTo>
                    <a:pt x="1014" y="22327"/>
                    <a:pt x="1781" y="22395"/>
                    <a:pt x="2278" y="22395"/>
                  </a:cubicBezTo>
                  <a:cubicBezTo>
                    <a:pt x="2720" y="22395"/>
                    <a:pt x="2949" y="22341"/>
                    <a:pt x="2949" y="22341"/>
                  </a:cubicBezTo>
                  <a:cubicBezTo>
                    <a:pt x="2949" y="22341"/>
                    <a:pt x="10122" y="4590"/>
                    <a:pt x="8177" y="2128"/>
                  </a:cubicBezTo>
                  <a:cubicBezTo>
                    <a:pt x="7417" y="1368"/>
                    <a:pt x="5927" y="609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473750" y="4754150"/>
              <a:ext cx="114775" cy="83775"/>
            </a:xfrm>
            <a:custGeom>
              <a:rect b="b" l="l" r="r" t="t"/>
              <a:pathLst>
                <a:path extrusionOk="0" h="3351" w="4591">
                  <a:moveTo>
                    <a:pt x="791" y="1"/>
                  </a:moveTo>
                  <a:lnTo>
                    <a:pt x="1" y="2919"/>
                  </a:lnTo>
                  <a:cubicBezTo>
                    <a:pt x="1" y="2919"/>
                    <a:pt x="154" y="2914"/>
                    <a:pt x="391" y="2914"/>
                  </a:cubicBezTo>
                  <a:cubicBezTo>
                    <a:pt x="981" y="2914"/>
                    <a:pt x="2085" y="2945"/>
                    <a:pt x="2584" y="3162"/>
                  </a:cubicBezTo>
                  <a:cubicBezTo>
                    <a:pt x="2879" y="3309"/>
                    <a:pt x="3302" y="3350"/>
                    <a:pt x="3684" y="3350"/>
                  </a:cubicBezTo>
                  <a:cubicBezTo>
                    <a:pt x="4171" y="3350"/>
                    <a:pt x="4590" y="3284"/>
                    <a:pt x="4590" y="3284"/>
                  </a:cubicBezTo>
                  <a:lnTo>
                    <a:pt x="2584" y="1521"/>
                  </a:lnTo>
                  <a:lnTo>
                    <a:pt x="3010" y="62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4462350" y="4799075"/>
              <a:ext cx="151950" cy="54775"/>
            </a:xfrm>
            <a:custGeom>
              <a:rect b="b" l="l" r="r" t="t"/>
              <a:pathLst>
                <a:path extrusionOk="0" h="2191" w="6078">
                  <a:moveTo>
                    <a:pt x="1191" y="1"/>
                  </a:moveTo>
                  <a:cubicBezTo>
                    <a:pt x="884" y="1"/>
                    <a:pt x="669" y="58"/>
                    <a:pt x="669" y="58"/>
                  </a:cubicBezTo>
                  <a:cubicBezTo>
                    <a:pt x="669" y="58"/>
                    <a:pt x="1" y="1669"/>
                    <a:pt x="274" y="2003"/>
                  </a:cubicBezTo>
                  <a:cubicBezTo>
                    <a:pt x="700" y="2101"/>
                    <a:pt x="2357" y="2191"/>
                    <a:pt x="3788" y="2191"/>
                  </a:cubicBezTo>
                  <a:cubicBezTo>
                    <a:pt x="5016" y="2191"/>
                    <a:pt x="6078" y="2125"/>
                    <a:pt x="6049" y="1943"/>
                  </a:cubicBezTo>
                  <a:cubicBezTo>
                    <a:pt x="5867" y="1395"/>
                    <a:pt x="4743" y="1274"/>
                    <a:pt x="4742" y="1274"/>
                  </a:cubicBezTo>
                  <a:lnTo>
                    <a:pt x="4742" y="1274"/>
                  </a:lnTo>
                  <a:cubicBezTo>
                    <a:pt x="4742" y="1274"/>
                    <a:pt x="4955" y="1395"/>
                    <a:pt x="4742" y="1487"/>
                  </a:cubicBezTo>
                  <a:cubicBezTo>
                    <a:pt x="4686" y="1489"/>
                    <a:pt x="4632" y="1490"/>
                    <a:pt x="4579" y="1490"/>
                  </a:cubicBezTo>
                  <a:cubicBezTo>
                    <a:pt x="3351" y="1490"/>
                    <a:pt x="3070" y="827"/>
                    <a:pt x="2341" y="332"/>
                  </a:cubicBezTo>
                  <a:cubicBezTo>
                    <a:pt x="1950" y="65"/>
                    <a:pt x="1518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4119650" y="4144550"/>
              <a:ext cx="614000" cy="621625"/>
            </a:xfrm>
            <a:custGeom>
              <a:rect b="b" l="l" r="r" t="t"/>
              <a:pathLst>
                <a:path extrusionOk="0" h="24865" w="24560">
                  <a:moveTo>
                    <a:pt x="8086" y="1"/>
                  </a:moveTo>
                  <a:cubicBezTo>
                    <a:pt x="5005" y="1"/>
                    <a:pt x="1398" y="312"/>
                    <a:pt x="1398" y="312"/>
                  </a:cubicBezTo>
                  <a:cubicBezTo>
                    <a:pt x="1398" y="312"/>
                    <a:pt x="0" y="4020"/>
                    <a:pt x="3009" y="6482"/>
                  </a:cubicBezTo>
                  <a:cubicBezTo>
                    <a:pt x="5988" y="8914"/>
                    <a:pt x="11429" y="8579"/>
                    <a:pt x="13374" y="8762"/>
                  </a:cubicBezTo>
                  <a:cubicBezTo>
                    <a:pt x="15289" y="8914"/>
                    <a:pt x="16505" y="9400"/>
                    <a:pt x="16505" y="9400"/>
                  </a:cubicBezTo>
                  <a:cubicBezTo>
                    <a:pt x="16505" y="9400"/>
                    <a:pt x="15107" y="12835"/>
                    <a:pt x="14925" y="15297"/>
                  </a:cubicBezTo>
                  <a:cubicBezTo>
                    <a:pt x="14742" y="17759"/>
                    <a:pt x="14438" y="24172"/>
                    <a:pt x="14438" y="24506"/>
                  </a:cubicBezTo>
                  <a:cubicBezTo>
                    <a:pt x="15468" y="24796"/>
                    <a:pt x="16234" y="24864"/>
                    <a:pt x="16727" y="24864"/>
                  </a:cubicBezTo>
                  <a:cubicBezTo>
                    <a:pt x="17164" y="24864"/>
                    <a:pt x="17387" y="24810"/>
                    <a:pt x="17387" y="24810"/>
                  </a:cubicBezTo>
                  <a:cubicBezTo>
                    <a:pt x="17387" y="24810"/>
                    <a:pt x="24560" y="7059"/>
                    <a:pt x="22645" y="4597"/>
                  </a:cubicBezTo>
                  <a:cubicBezTo>
                    <a:pt x="20335" y="2318"/>
                    <a:pt x="11794" y="312"/>
                    <a:pt x="11794" y="312"/>
                  </a:cubicBezTo>
                  <a:cubicBezTo>
                    <a:pt x="11034" y="79"/>
                    <a:pt x="9626" y="1"/>
                    <a:pt x="80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235150" y="3559275"/>
              <a:ext cx="162650" cy="244275"/>
            </a:xfrm>
            <a:custGeom>
              <a:rect b="b" l="l" r="r" t="t"/>
              <a:pathLst>
                <a:path extrusionOk="0" h="9771" w="6506">
                  <a:moveTo>
                    <a:pt x="4192" y="1"/>
                  </a:moveTo>
                  <a:cubicBezTo>
                    <a:pt x="2503" y="1"/>
                    <a:pt x="320" y="1273"/>
                    <a:pt x="183" y="2719"/>
                  </a:cubicBezTo>
                  <a:cubicBezTo>
                    <a:pt x="0" y="4665"/>
                    <a:pt x="1672" y="9771"/>
                    <a:pt x="1672" y="9771"/>
                  </a:cubicBezTo>
                  <a:lnTo>
                    <a:pt x="5411" y="9589"/>
                  </a:lnTo>
                  <a:cubicBezTo>
                    <a:pt x="5411" y="9589"/>
                    <a:pt x="4742" y="5850"/>
                    <a:pt x="4985" y="5607"/>
                  </a:cubicBezTo>
                  <a:cubicBezTo>
                    <a:pt x="5228" y="5364"/>
                    <a:pt x="5684" y="5637"/>
                    <a:pt x="5988" y="4999"/>
                  </a:cubicBezTo>
                  <a:cubicBezTo>
                    <a:pt x="6505" y="3358"/>
                    <a:pt x="5593" y="440"/>
                    <a:pt x="5593" y="440"/>
                  </a:cubicBezTo>
                  <a:cubicBezTo>
                    <a:pt x="5236" y="134"/>
                    <a:pt x="4740" y="1"/>
                    <a:pt x="4192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4146250" y="3843050"/>
              <a:ext cx="280425" cy="317125"/>
            </a:xfrm>
            <a:custGeom>
              <a:rect b="b" l="l" r="r" t="t"/>
              <a:pathLst>
                <a:path extrusionOk="0" h="12685" w="11217">
                  <a:moveTo>
                    <a:pt x="2249" y="1"/>
                  </a:moveTo>
                  <a:cubicBezTo>
                    <a:pt x="2249" y="1"/>
                    <a:pt x="2553" y="2645"/>
                    <a:pt x="0" y="12554"/>
                  </a:cubicBezTo>
                  <a:cubicBezTo>
                    <a:pt x="893" y="12648"/>
                    <a:pt x="1854" y="12685"/>
                    <a:pt x="2818" y="12685"/>
                  </a:cubicBezTo>
                  <a:cubicBezTo>
                    <a:pt x="6543" y="12685"/>
                    <a:pt x="10304" y="12128"/>
                    <a:pt x="10304" y="12128"/>
                  </a:cubicBezTo>
                  <a:cubicBezTo>
                    <a:pt x="10304" y="11065"/>
                    <a:pt x="9271" y="8967"/>
                    <a:pt x="9271" y="8967"/>
                  </a:cubicBezTo>
                  <a:cubicBezTo>
                    <a:pt x="10608" y="7052"/>
                    <a:pt x="11216" y="608"/>
                    <a:pt x="11216" y="608"/>
                  </a:cubicBezTo>
                  <a:lnTo>
                    <a:pt x="22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4314925" y="3752550"/>
              <a:ext cx="507650" cy="293925"/>
            </a:xfrm>
            <a:custGeom>
              <a:rect b="b" l="l" r="r" t="t"/>
              <a:pathLst>
                <a:path extrusionOk="0" h="11757" w="20306">
                  <a:moveTo>
                    <a:pt x="2480" y="1"/>
                  </a:moveTo>
                  <a:cubicBezTo>
                    <a:pt x="2430" y="1"/>
                    <a:pt x="2402" y="3"/>
                    <a:pt x="2402" y="3"/>
                  </a:cubicBezTo>
                  <a:cubicBezTo>
                    <a:pt x="2402" y="3"/>
                    <a:pt x="1247" y="95"/>
                    <a:pt x="609" y="1311"/>
                  </a:cubicBezTo>
                  <a:cubicBezTo>
                    <a:pt x="1" y="2526"/>
                    <a:pt x="2159" y="10581"/>
                    <a:pt x="4712" y="11706"/>
                  </a:cubicBezTo>
                  <a:cubicBezTo>
                    <a:pt x="4911" y="11740"/>
                    <a:pt x="5117" y="11756"/>
                    <a:pt x="5330" y="11756"/>
                  </a:cubicBezTo>
                  <a:cubicBezTo>
                    <a:pt x="9264" y="11756"/>
                    <a:pt x="15472" y="6204"/>
                    <a:pt x="15472" y="6204"/>
                  </a:cubicBezTo>
                  <a:cubicBezTo>
                    <a:pt x="15472" y="6204"/>
                    <a:pt x="17205" y="6022"/>
                    <a:pt x="18725" y="5809"/>
                  </a:cubicBezTo>
                  <a:cubicBezTo>
                    <a:pt x="20305" y="5353"/>
                    <a:pt x="19880" y="3469"/>
                    <a:pt x="19667" y="3104"/>
                  </a:cubicBezTo>
                  <a:cubicBezTo>
                    <a:pt x="19592" y="2975"/>
                    <a:pt x="19062" y="2933"/>
                    <a:pt x="18409" y="2933"/>
                  </a:cubicBezTo>
                  <a:cubicBezTo>
                    <a:pt x="17210" y="2933"/>
                    <a:pt x="15594" y="3073"/>
                    <a:pt x="15594" y="3073"/>
                  </a:cubicBezTo>
                  <a:cubicBezTo>
                    <a:pt x="13223" y="3560"/>
                    <a:pt x="6749" y="7116"/>
                    <a:pt x="6749" y="7116"/>
                  </a:cubicBezTo>
                  <a:cubicBezTo>
                    <a:pt x="6749" y="7116"/>
                    <a:pt x="5168" y="2466"/>
                    <a:pt x="4348" y="1189"/>
                  </a:cubicBezTo>
                  <a:cubicBezTo>
                    <a:pt x="3656" y="87"/>
                    <a:pt x="2748" y="1"/>
                    <a:pt x="2480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749600" y="3839250"/>
              <a:ext cx="60050" cy="775"/>
            </a:xfrm>
            <a:custGeom>
              <a:rect b="b" l="l" r="r" t="t"/>
              <a:pathLst>
                <a:path extrusionOk="0" fill="none" h="31" w="2402">
                  <a:moveTo>
                    <a:pt x="0" y="31"/>
                  </a:moveTo>
                  <a:lnTo>
                    <a:pt x="2402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4757200" y="3853700"/>
              <a:ext cx="55500" cy="3050"/>
            </a:xfrm>
            <a:custGeom>
              <a:rect b="b" l="l" r="r" t="t"/>
              <a:pathLst>
                <a:path extrusionOk="0" fill="none" h="122" w="2220">
                  <a:moveTo>
                    <a:pt x="0" y="122"/>
                  </a:moveTo>
                  <a:lnTo>
                    <a:pt x="2219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4765550" y="3871925"/>
              <a:ext cx="44850" cy="25"/>
            </a:xfrm>
            <a:custGeom>
              <a:rect b="b" l="l" r="r" t="t"/>
              <a:pathLst>
                <a:path extrusionOk="0" fill="none" h="1" w="1794">
                  <a:moveTo>
                    <a:pt x="1" y="1"/>
                  </a:moveTo>
                  <a:lnTo>
                    <a:pt x="1794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4773900" y="3886375"/>
              <a:ext cx="27400" cy="775"/>
            </a:xfrm>
            <a:custGeom>
              <a:rect b="b" l="l" r="r" t="t"/>
              <a:pathLst>
                <a:path extrusionOk="0" fill="none" h="31" w="1096">
                  <a:moveTo>
                    <a:pt x="1095" y="0"/>
                  </a:moveTo>
                  <a:lnTo>
                    <a:pt x="1" y="3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4462350" y="3946400"/>
              <a:ext cx="22825" cy="60050"/>
            </a:xfrm>
            <a:custGeom>
              <a:rect b="b" l="l" r="r" t="t"/>
              <a:pathLst>
                <a:path extrusionOk="0" fill="none" h="2402" w="913">
                  <a:moveTo>
                    <a:pt x="913" y="0"/>
                  </a:moveTo>
                  <a:cubicBezTo>
                    <a:pt x="913" y="0"/>
                    <a:pt x="821" y="1520"/>
                    <a:pt x="1" y="2402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4280750" y="3747575"/>
              <a:ext cx="183100" cy="142700"/>
            </a:xfrm>
            <a:custGeom>
              <a:rect b="b" l="l" r="r" t="t"/>
              <a:pathLst>
                <a:path extrusionOk="0" h="5708" w="7324">
                  <a:moveTo>
                    <a:pt x="3894" y="1"/>
                  </a:moveTo>
                  <a:cubicBezTo>
                    <a:pt x="3546" y="1"/>
                    <a:pt x="3313" y="81"/>
                    <a:pt x="3313" y="81"/>
                  </a:cubicBezTo>
                  <a:cubicBezTo>
                    <a:pt x="3313" y="81"/>
                    <a:pt x="0" y="5522"/>
                    <a:pt x="2401" y="5704"/>
                  </a:cubicBezTo>
                  <a:cubicBezTo>
                    <a:pt x="2458" y="5706"/>
                    <a:pt x="2515" y="5707"/>
                    <a:pt x="2572" y="5707"/>
                  </a:cubicBezTo>
                  <a:cubicBezTo>
                    <a:pt x="4893" y="5707"/>
                    <a:pt x="7323" y="3937"/>
                    <a:pt x="7234" y="3759"/>
                  </a:cubicBezTo>
                  <a:cubicBezTo>
                    <a:pt x="7082" y="3546"/>
                    <a:pt x="6140" y="1114"/>
                    <a:pt x="5228" y="446"/>
                  </a:cubicBezTo>
                  <a:cubicBezTo>
                    <a:pt x="4747" y="88"/>
                    <a:pt x="4257" y="1"/>
                    <a:pt x="3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5"/>
            <p:cNvSpPr/>
            <p:nvPr/>
          </p:nvSpPr>
          <p:spPr>
            <a:xfrm>
              <a:off x="4052025" y="3500950"/>
              <a:ext cx="347275" cy="608400"/>
            </a:xfrm>
            <a:custGeom>
              <a:rect b="b" l="l" r="r" t="t"/>
              <a:pathLst>
                <a:path extrusionOk="0" h="24336" w="13891">
                  <a:moveTo>
                    <a:pt x="9304" y="1"/>
                  </a:moveTo>
                  <a:cubicBezTo>
                    <a:pt x="9168" y="1"/>
                    <a:pt x="9088" y="7"/>
                    <a:pt x="9088" y="7"/>
                  </a:cubicBezTo>
                  <a:cubicBezTo>
                    <a:pt x="7903" y="159"/>
                    <a:pt x="6535" y="827"/>
                    <a:pt x="5866" y="2408"/>
                  </a:cubicBezTo>
                  <a:cubicBezTo>
                    <a:pt x="5228" y="3897"/>
                    <a:pt x="5532" y="5083"/>
                    <a:pt x="5046" y="8274"/>
                  </a:cubicBezTo>
                  <a:cubicBezTo>
                    <a:pt x="4559" y="11466"/>
                    <a:pt x="0" y="15144"/>
                    <a:pt x="912" y="19247"/>
                  </a:cubicBezTo>
                  <a:cubicBezTo>
                    <a:pt x="1603" y="22464"/>
                    <a:pt x="4068" y="24335"/>
                    <a:pt x="7063" y="24335"/>
                  </a:cubicBezTo>
                  <a:cubicBezTo>
                    <a:pt x="7889" y="24335"/>
                    <a:pt x="8755" y="24193"/>
                    <a:pt x="9635" y="23897"/>
                  </a:cubicBezTo>
                  <a:cubicBezTo>
                    <a:pt x="13739" y="22499"/>
                    <a:pt x="13830" y="20068"/>
                    <a:pt x="12645" y="17241"/>
                  </a:cubicBezTo>
                  <a:cubicBezTo>
                    <a:pt x="11459" y="14384"/>
                    <a:pt x="12493" y="13958"/>
                    <a:pt x="12918" y="11526"/>
                  </a:cubicBezTo>
                  <a:cubicBezTo>
                    <a:pt x="13313" y="9095"/>
                    <a:pt x="11094" y="8973"/>
                    <a:pt x="10912" y="6967"/>
                  </a:cubicBezTo>
                  <a:cubicBezTo>
                    <a:pt x="10699" y="4931"/>
                    <a:pt x="13891" y="4049"/>
                    <a:pt x="12979" y="1952"/>
                  </a:cubicBezTo>
                  <a:cubicBezTo>
                    <a:pt x="12167" y="149"/>
                    <a:pt x="9997" y="1"/>
                    <a:pt x="9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5"/>
            <p:cNvSpPr/>
            <p:nvPr/>
          </p:nvSpPr>
          <p:spPr>
            <a:xfrm>
              <a:off x="4480600" y="4757200"/>
              <a:ext cx="73725" cy="7625"/>
            </a:xfrm>
            <a:custGeom>
              <a:rect b="b" l="l" r="r" t="t"/>
              <a:pathLst>
                <a:path extrusionOk="0" fill="none" h="305" w="2949">
                  <a:moveTo>
                    <a:pt x="0" y="0"/>
                  </a:moveTo>
                  <a:cubicBezTo>
                    <a:pt x="0" y="0"/>
                    <a:pt x="1277" y="244"/>
                    <a:pt x="2949" y="304"/>
                  </a:cubicBezTo>
                </a:path>
              </a:pathLst>
            </a:custGeom>
            <a:solidFill>
              <a:schemeClr val="dk1"/>
            </a:solidFill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4532275" y="4316475"/>
              <a:ext cx="92725" cy="63075"/>
            </a:xfrm>
            <a:custGeom>
              <a:rect b="b" l="l" r="r" t="t"/>
              <a:pathLst>
                <a:path extrusionOk="0" fill="none" h="2523" w="3709">
                  <a:moveTo>
                    <a:pt x="0" y="2523"/>
                  </a:moveTo>
                  <a:cubicBezTo>
                    <a:pt x="0" y="2523"/>
                    <a:pt x="2462" y="2432"/>
                    <a:pt x="3708" y="0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4441850" y="4385625"/>
              <a:ext cx="31925" cy="441500"/>
            </a:xfrm>
            <a:custGeom>
              <a:rect b="b" l="l" r="r" t="t"/>
              <a:pathLst>
                <a:path extrusionOk="0" fill="none" h="17660" w="1277">
                  <a:moveTo>
                    <a:pt x="0" y="0"/>
                  </a:moveTo>
                  <a:lnTo>
                    <a:pt x="1277" y="17660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5"/>
            <p:cNvSpPr/>
            <p:nvPr/>
          </p:nvSpPr>
          <p:spPr>
            <a:xfrm>
              <a:off x="4325575" y="4384100"/>
              <a:ext cx="41825" cy="463550"/>
            </a:xfrm>
            <a:custGeom>
              <a:rect b="b" l="l" r="r" t="t"/>
              <a:pathLst>
                <a:path extrusionOk="0" fill="none" h="18542" w="1673">
                  <a:moveTo>
                    <a:pt x="0" y="0"/>
                  </a:moveTo>
                  <a:lnTo>
                    <a:pt x="1672" y="18542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5"/>
            <p:cNvSpPr/>
            <p:nvPr/>
          </p:nvSpPr>
          <p:spPr>
            <a:xfrm>
              <a:off x="4074800" y="4384100"/>
              <a:ext cx="41075" cy="463550"/>
            </a:xfrm>
            <a:custGeom>
              <a:rect b="b" l="l" r="r" t="t"/>
              <a:pathLst>
                <a:path extrusionOk="0" fill="none" h="18542" w="1643">
                  <a:moveTo>
                    <a:pt x="1642" y="0"/>
                  </a:moveTo>
                  <a:lnTo>
                    <a:pt x="1" y="18542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5"/>
            <p:cNvSpPr/>
            <p:nvPr/>
          </p:nvSpPr>
          <p:spPr>
            <a:xfrm>
              <a:off x="3998050" y="3922850"/>
              <a:ext cx="386825" cy="468875"/>
            </a:xfrm>
            <a:custGeom>
              <a:rect b="b" l="l" r="r" t="t"/>
              <a:pathLst>
                <a:path extrusionOk="0" h="18755" w="15473">
                  <a:moveTo>
                    <a:pt x="1034" y="0"/>
                  </a:moveTo>
                  <a:cubicBezTo>
                    <a:pt x="457" y="0"/>
                    <a:pt x="1" y="517"/>
                    <a:pt x="92" y="1094"/>
                  </a:cubicBezTo>
                  <a:lnTo>
                    <a:pt x="2372" y="17933"/>
                  </a:lnTo>
                  <a:cubicBezTo>
                    <a:pt x="2433" y="18389"/>
                    <a:pt x="2828" y="18754"/>
                    <a:pt x="3314" y="18754"/>
                  </a:cubicBezTo>
                  <a:lnTo>
                    <a:pt x="14469" y="18754"/>
                  </a:lnTo>
                  <a:cubicBezTo>
                    <a:pt x="15047" y="18754"/>
                    <a:pt x="15472" y="18237"/>
                    <a:pt x="15412" y="17660"/>
                  </a:cubicBezTo>
                  <a:lnTo>
                    <a:pt x="13132" y="851"/>
                  </a:lnTo>
                  <a:cubicBezTo>
                    <a:pt x="13071" y="365"/>
                    <a:pt x="12646" y="0"/>
                    <a:pt x="1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4175125" y="4354450"/>
              <a:ext cx="329800" cy="37275"/>
            </a:xfrm>
            <a:custGeom>
              <a:rect b="b" l="l" r="r" t="t"/>
              <a:pathLst>
                <a:path extrusionOk="0" h="1491" w="13192">
                  <a:moveTo>
                    <a:pt x="0" y="1"/>
                  </a:moveTo>
                  <a:lnTo>
                    <a:pt x="0" y="1490"/>
                  </a:lnTo>
                  <a:lnTo>
                    <a:pt x="13192" y="1490"/>
                  </a:lnTo>
                  <a:cubicBezTo>
                    <a:pt x="13192" y="669"/>
                    <a:pt x="12493" y="1"/>
                    <a:pt x="11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4387125" y="4211600"/>
              <a:ext cx="266750" cy="538025"/>
            </a:xfrm>
            <a:custGeom>
              <a:rect b="b" l="l" r="r" t="t"/>
              <a:pathLst>
                <a:path extrusionOk="0" fill="none" h="21521" w="10670">
                  <a:moveTo>
                    <a:pt x="1" y="0"/>
                  </a:moveTo>
                  <a:lnTo>
                    <a:pt x="10122" y="3374"/>
                  </a:lnTo>
                  <a:cubicBezTo>
                    <a:pt x="10457" y="3496"/>
                    <a:pt x="10669" y="3891"/>
                    <a:pt x="10578" y="4256"/>
                  </a:cubicBezTo>
                  <a:lnTo>
                    <a:pt x="5776" y="21520"/>
                  </a:lnTo>
                </a:path>
              </a:pathLst>
            </a:custGeom>
            <a:noFill/>
            <a:ln cap="flat" cmpd="sng" w="38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34"/>
          <p:cNvSpPr txBox="1"/>
          <p:nvPr>
            <p:ph type="ctrTitle"/>
          </p:nvPr>
        </p:nvSpPr>
        <p:spPr>
          <a:xfrm>
            <a:off x="2620225" y="1548200"/>
            <a:ext cx="6283800" cy="154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Спасибо за внимание!</a:t>
            </a:r>
            <a:endParaRPr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latin typeface="Impact"/>
                <a:ea typeface="Impact"/>
                <a:cs typeface="Impact"/>
                <a:sym typeface="Impact"/>
              </a:rPr>
              <a:t>By: Click</a:t>
            </a:r>
            <a:endParaRPr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157" name="Google Shape;1157;p34"/>
          <p:cNvGrpSpPr/>
          <p:nvPr/>
        </p:nvGrpSpPr>
        <p:grpSpPr>
          <a:xfrm rot="5400000">
            <a:off x="6256244" y="3379438"/>
            <a:ext cx="286025" cy="1306200"/>
            <a:chOff x="978925" y="1314225"/>
            <a:chExt cx="286025" cy="1306200"/>
          </a:xfrm>
        </p:grpSpPr>
        <p:sp>
          <p:nvSpPr>
            <p:cNvPr id="1158" name="Google Shape;1158;p34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34"/>
          <p:cNvGrpSpPr/>
          <p:nvPr/>
        </p:nvGrpSpPr>
        <p:grpSpPr>
          <a:xfrm>
            <a:off x="899631" y="535000"/>
            <a:ext cx="286025" cy="696000"/>
            <a:chOff x="3408106" y="3912500"/>
            <a:chExt cx="286025" cy="696000"/>
          </a:xfrm>
        </p:grpSpPr>
        <p:sp>
          <p:nvSpPr>
            <p:cNvPr id="1177" name="Google Shape;1177;p34"/>
            <p:cNvSpPr/>
            <p:nvPr/>
          </p:nvSpPr>
          <p:spPr>
            <a:xfrm rot="10800000">
              <a:off x="3608331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 rot="10800000">
              <a:off x="3408106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 rot="10800000">
              <a:off x="3608331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 rot="10800000">
              <a:off x="3408106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 rot="10800000">
              <a:off x="3608331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 rot="10800000">
              <a:off x="3408106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 rot="10800000">
              <a:off x="3608331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 rot="10800000">
              <a:off x="3408106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 rot="10800000">
              <a:off x="3608331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 rot="10800000">
              <a:off x="3408106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" name="Google Shape;1187;p34"/>
          <p:cNvGrpSpPr/>
          <p:nvPr/>
        </p:nvGrpSpPr>
        <p:grpSpPr>
          <a:xfrm>
            <a:off x="348467" y="1683962"/>
            <a:ext cx="4021167" cy="3289363"/>
            <a:chOff x="3698675" y="2530612"/>
            <a:chExt cx="3040350" cy="2363388"/>
          </a:xfrm>
        </p:grpSpPr>
        <p:sp>
          <p:nvSpPr>
            <p:cNvPr id="1188" name="Google Shape;1188;p34"/>
            <p:cNvSpPr/>
            <p:nvPr/>
          </p:nvSpPr>
          <p:spPr>
            <a:xfrm>
              <a:off x="3698681" y="2530612"/>
              <a:ext cx="1445609" cy="823115"/>
            </a:xfrm>
            <a:custGeom>
              <a:rect b="b" l="l" r="r" t="t"/>
              <a:pathLst>
                <a:path extrusionOk="0" h="26718" w="47995">
                  <a:moveTo>
                    <a:pt x="1398" y="0"/>
                  </a:moveTo>
                  <a:cubicBezTo>
                    <a:pt x="456" y="0"/>
                    <a:pt x="0" y="456"/>
                    <a:pt x="0" y="1003"/>
                  </a:cubicBezTo>
                  <a:lnTo>
                    <a:pt x="0" y="25715"/>
                  </a:lnTo>
                  <a:cubicBezTo>
                    <a:pt x="0" y="26262"/>
                    <a:pt x="456" y="26718"/>
                    <a:pt x="1033" y="26718"/>
                  </a:cubicBezTo>
                  <a:lnTo>
                    <a:pt x="46961" y="26718"/>
                  </a:lnTo>
                  <a:cubicBezTo>
                    <a:pt x="47539" y="26718"/>
                    <a:pt x="47995" y="26262"/>
                    <a:pt x="47995" y="25715"/>
                  </a:cubicBezTo>
                  <a:lnTo>
                    <a:pt x="47995" y="1003"/>
                  </a:lnTo>
                  <a:cubicBezTo>
                    <a:pt x="47995" y="456"/>
                    <a:pt x="47539" y="0"/>
                    <a:pt x="47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849727" y="2709447"/>
              <a:ext cx="65933" cy="532847"/>
            </a:xfrm>
            <a:custGeom>
              <a:rect b="b" l="l" r="r" t="t"/>
              <a:pathLst>
                <a:path extrusionOk="0" h="17296" w="2189">
                  <a:moveTo>
                    <a:pt x="0" y="1"/>
                  </a:moveTo>
                  <a:lnTo>
                    <a:pt x="0" y="17296"/>
                  </a:lnTo>
                  <a:lnTo>
                    <a:pt x="2189" y="17296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944029" y="2951990"/>
              <a:ext cx="66836" cy="290299"/>
            </a:xfrm>
            <a:custGeom>
              <a:rect b="b" l="l" r="r" t="t"/>
              <a:pathLst>
                <a:path extrusionOk="0" h="9423" w="2219">
                  <a:moveTo>
                    <a:pt x="0" y="0"/>
                  </a:moveTo>
                  <a:lnTo>
                    <a:pt x="0" y="9423"/>
                  </a:lnTo>
                  <a:lnTo>
                    <a:pt x="2219" y="9423"/>
                  </a:lnTo>
                  <a:lnTo>
                    <a:pt x="2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046553" y="3057781"/>
              <a:ext cx="65933" cy="184506"/>
            </a:xfrm>
            <a:custGeom>
              <a:rect b="b" l="l" r="r" t="t"/>
              <a:pathLst>
                <a:path extrusionOk="0" h="5989" w="2189">
                  <a:moveTo>
                    <a:pt x="0" y="1"/>
                  </a:moveTo>
                  <a:lnTo>
                    <a:pt x="0" y="5989"/>
                  </a:lnTo>
                  <a:lnTo>
                    <a:pt x="2189" y="5989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4140855" y="2990375"/>
              <a:ext cx="65933" cy="251913"/>
            </a:xfrm>
            <a:custGeom>
              <a:rect b="b" l="l" r="r" t="t"/>
              <a:pathLst>
                <a:path extrusionOk="0" h="8177" w="2189">
                  <a:moveTo>
                    <a:pt x="0" y="0"/>
                  </a:moveTo>
                  <a:lnTo>
                    <a:pt x="0" y="8177"/>
                  </a:lnTo>
                  <a:lnTo>
                    <a:pt x="2189" y="8177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4242476" y="2775004"/>
              <a:ext cx="66836" cy="467288"/>
            </a:xfrm>
            <a:custGeom>
              <a:rect b="b" l="l" r="r" t="t"/>
              <a:pathLst>
                <a:path extrusionOk="0" h="15168" w="2219">
                  <a:moveTo>
                    <a:pt x="0" y="0"/>
                  </a:moveTo>
                  <a:lnTo>
                    <a:pt x="0" y="15168"/>
                  </a:lnTo>
                  <a:lnTo>
                    <a:pt x="2219" y="15168"/>
                  </a:lnTo>
                  <a:lnTo>
                    <a:pt x="2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337681" y="2864899"/>
              <a:ext cx="65933" cy="377392"/>
            </a:xfrm>
            <a:custGeom>
              <a:rect b="b" l="l" r="r" t="t"/>
              <a:pathLst>
                <a:path extrusionOk="0" h="12250" w="2189">
                  <a:moveTo>
                    <a:pt x="0" y="0"/>
                  </a:moveTo>
                  <a:lnTo>
                    <a:pt x="0" y="12250"/>
                  </a:lnTo>
                  <a:lnTo>
                    <a:pt x="2189" y="12250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4439302" y="2709447"/>
              <a:ext cx="65933" cy="532847"/>
            </a:xfrm>
            <a:custGeom>
              <a:rect b="b" l="l" r="r" t="t"/>
              <a:pathLst>
                <a:path extrusionOk="0" h="17296" w="2189">
                  <a:moveTo>
                    <a:pt x="0" y="1"/>
                  </a:moveTo>
                  <a:lnTo>
                    <a:pt x="0" y="17296"/>
                  </a:lnTo>
                  <a:lnTo>
                    <a:pt x="2189" y="17296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4533574" y="3039050"/>
              <a:ext cx="66866" cy="203237"/>
            </a:xfrm>
            <a:custGeom>
              <a:rect b="b" l="l" r="r" t="t"/>
              <a:pathLst>
                <a:path extrusionOk="0" h="6597" w="2220">
                  <a:moveTo>
                    <a:pt x="1" y="1"/>
                  </a:moveTo>
                  <a:lnTo>
                    <a:pt x="1" y="6597"/>
                  </a:lnTo>
                  <a:lnTo>
                    <a:pt x="2220" y="6597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4636128" y="2776883"/>
              <a:ext cx="65933" cy="465409"/>
            </a:xfrm>
            <a:custGeom>
              <a:rect b="b" l="l" r="r" t="t"/>
              <a:pathLst>
                <a:path extrusionOk="0" h="15107" w="2189">
                  <a:moveTo>
                    <a:pt x="0" y="0"/>
                  </a:moveTo>
                  <a:lnTo>
                    <a:pt x="0" y="15107"/>
                  </a:lnTo>
                  <a:lnTo>
                    <a:pt x="2189" y="15107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4730400" y="2917332"/>
              <a:ext cx="65963" cy="324958"/>
            </a:xfrm>
            <a:custGeom>
              <a:rect b="b" l="l" r="r" t="t"/>
              <a:pathLst>
                <a:path extrusionOk="0" h="10548" w="2190">
                  <a:moveTo>
                    <a:pt x="1" y="1"/>
                  </a:moveTo>
                  <a:lnTo>
                    <a:pt x="1" y="10548"/>
                  </a:lnTo>
                  <a:lnTo>
                    <a:pt x="2189" y="1054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832021" y="2808707"/>
              <a:ext cx="66866" cy="433585"/>
            </a:xfrm>
            <a:custGeom>
              <a:rect b="b" l="l" r="r" t="t"/>
              <a:pathLst>
                <a:path extrusionOk="0" h="14074" w="2220">
                  <a:moveTo>
                    <a:pt x="1" y="1"/>
                  </a:moveTo>
                  <a:lnTo>
                    <a:pt x="1" y="14074"/>
                  </a:lnTo>
                  <a:lnTo>
                    <a:pt x="2220" y="14074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927256" y="2730981"/>
              <a:ext cx="65933" cy="511312"/>
            </a:xfrm>
            <a:custGeom>
              <a:rect b="b" l="l" r="r" t="t"/>
              <a:pathLst>
                <a:path extrusionOk="0" h="16597" w="2189">
                  <a:moveTo>
                    <a:pt x="0" y="1"/>
                  </a:moveTo>
                  <a:lnTo>
                    <a:pt x="0" y="16597"/>
                  </a:lnTo>
                  <a:lnTo>
                    <a:pt x="2189" y="16597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5448772" y="3200621"/>
              <a:ext cx="314965" cy="318611"/>
            </a:xfrm>
            <a:custGeom>
              <a:rect b="b" l="l" r="r" t="t"/>
              <a:pathLst>
                <a:path extrusionOk="0" h="10342" w="10457">
                  <a:moveTo>
                    <a:pt x="5289" y="0"/>
                  </a:moveTo>
                  <a:cubicBezTo>
                    <a:pt x="2371" y="0"/>
                    <a:pt x="0" y="2462"/>
                    <a:pt x="152" y="5441"/>
                  </a:cubicBezTo>
                  <a:cubicBezTo>
                    <a:pt x="274" y="8055"/>
                    <a:pt x="2432" y="10183"/>
                    <a:pt x="5016" y="10335"/>
                  </a:cubicBezTo>
                  <a:cubicBezTo>
                    <a:pt x="5106" y="10339"/>
                    <a:pt x="5197" y="10342"/>
                    <a:pt x="5286" y="10342"/>
                  </a:cubicBezTo>
                  <a:cubicBezTo>
                    <a:pt x="8142" y="10342"/>
                    <a:pt x="10456" y="8026"/>
                    <a:pt x="10456" y="5168"/>
                  </a:cubicBezTo>
                  <a:cubicBezTo>
                    <a:pt x="10456" y="3617"/>
                    <a:pt x="9788" y="2219"/>
                    <a:pt x="8693" y="1277"/>
                  </a:cubicBezTo>
                  <a:lnTo>
                    <a:pt x="5289" y="5168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5467987" y="3228717"/>
              <a:ext cx="315899" cy="323078"/>
            </a:xfrm>
            <a:custGeom>
              <a:rect b="b" l="l" r="r" t="t"/>
              <a:pathLst>
                <a:path extrusionOk="0" fill="none" h="10487" w="10488">
                  <a:moveTo>
                    <a:pt x="8694" y="1277"/>
                  </a:moveTo>
                  <a:lnTo>
                    <a:pt x="5320" y="5167"/>
                  </a:lnTo>
                  <a:lnTo>
                    <a:pt x="5320" y="0"/>
                  </a:lnTo>
                  <a:cubicBezTo>
                    <a:pt x="2371" y="0"/>
                    <a:pt x="1" y="2462"/>
                    <a:pt x="153" y="5441"/>
                  </a:cubicBezTo>
                  <a:cubicBezTo>
                    <a:pt x="305" y="8055"/>
                    <a:pt x="2432" y="10183"/>
                    <a:pt x="5046" y="10304"/>
                  </a:cubicBezTo>
                  <a:cubicBezTo>
                    <a:pt x="8025" y="10487"/>
                    <a:pt x="10487" y="8116"/>
                    <a:pt x="10487" y="5167"/>
                  </a:cubicBezTo>
                  <a:cubicBezTo>
                    <a:pt x="10487" y="3617"/>
                    <a:pt x="9788" y="2219"/>
                    <a:pt x="8694" y="1277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875">
              <a:solidFill>
                <a:schemeClr val="l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5654009" y="3156736"/>
              <a:ext cx="98914" cy="141068"/>
            </a:xfrm>
            <a:custGeom>
              <a:rect b="b" l="l" r="r" t="t"/>
              <a:pathLst>
                <a:path extrusionOk="0" h="4579" w="3284">
                  <a:moveTo>
                    <a:pt x="312" y="0"/>
                  </a:moveTo>
                  <a:cubicBezTo>
                    <a:pt x="128" y="0"/>
                    <a:pt x="1" y="144"/>
                    <a:pt x="1" y="339"/>
                  </a:cubicBezTo>
                  <a:lnTo>
                    <a:pt x="1" y="4229"/>
                  </a:lnTo>
                  <a:cubicBezTo>
                    <a:pt x="1" y="4450"/>
                    <a:pt x="160" y="4578"/>
                    <a:pt x="330" y="4578"/>
                  </a:cubicBezTo>
                  <a:cubicBezTo>
                    <a:pt x="417" y="4578"/>
                    <a:pt x="506" y="4545"/>
                    <a:pt x="578" y="4472"/>
                  </a:cubicBezTo>
                  <a:lnTo>
                    <a:pt x="3162" y="1524"/>
                  </a:lnTo>
                  <a:cubicBezTo>
                    <a:pt x="3284" y="1372"/>
                    <a:pt x="3253" y="1159"/>
                    <a:pt x="3101" y="1038"/>
                  </a:cubicBezTo>
                  <a:cubicBezTo>
                    <a:pt x="2341" y="430"/>
                    <a:pt x="1399" y="65"/>
                    <a:pt x="366" y="4"/>
                  </a:cubicBezTo>
                  <a:cubicBezTo>
                    <a:pt x="347" y="2"/>
                    <a:pt x="330" y="0"/>
                    <a:pt x="3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4022375" y="4048225"/>
              <a:ext cx="2390650" cy="39525"/>
            </a:xfrm>
            <a:custGeom>
              <a:rect b="b" l="l" r="r" t="t"/>
              <a:pathLst>
                <a:path extrusionOk="0" h="1581" w="95626">
                  <a:moveTo>
                    <a:pt x="1" y="0"/>
                  </a:moveTo>
                  <a:lnTo>
                    <a:pt x="1" y="1581"/>
                  </a:lnTo>
                  <a:lnTo>
                    <a:pt x="95625" y="1581"/>
                  </a:lnTo>
                  <a:lnTo>
                    <a:pt x="956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3698675" y="4087725"/>
              <a:ext cx="433150" cy="806275"/>
            </a:xfrm>
            <a:custGeom>
              <a:rect b="b" l="l" r="r" t="t"/>
              <a:pathLst>
                <a:path extrusionOk="0" h="32251" w="17326">
                  <a:moveTo>
                    <a:pt x="12949" y="1"/>
                  </a:moveTo>
                  <a:lnTo>
                    <a:pt x="0" y="32251"/>
                  </a:lnTo>
                  <a:lnTo>
                    <a:pt x="1641" y="32251"/>
                  </a:lnTo>
                  <a:lnTo>
                    <a:pt x="17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6305850" y="4087725"/>
              <a:ext cx="433175" cy="806275"/>
            </a:xfrm>
            <a:custGeom>
              <a:rect b="b" l="l" r="r" t="t"/>
              <a:pathLst>
                <a:path extrusionOk="0" h="32251" w="17327">
                  <a:moveTo>
                    <a:pt x="1" y="1"/>
                  </a:moveTo>
                  <a:lnTo>
                    <a:pt x="15685" y="32251"/>
                  </a:lnTo>
                  <a:lnTo>
                    <a:pt x="17326" y="32251"/>
                  </a:lnTo>
                  <a:lnTo>
                    <a:pt x="4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606725" y="3797100"/>
              <a:ext cx="391375" cy="253075"/>
            </a:xfrm>
            <a:custGeom>
              <a:rect b="b" l="l" r="r" t="t"/>
              <a:pathLst>
                <a:path extrusionOk="0" h="10123" w="15655">
                  <a:moveTo>
                    <a:pt x="1885" y="1"/>
                  </a:moveTo>
                  <a:cubicBezTo>
                    <a:pt x="1581" y="1"/>
                    <a:pt x="1308" y="213"/>
                    <a:pt x="1278" y="517"/>
                  </a:cubicBezTo>
                  <a:lnTo>
                    <a:pt x="62" y="9423"/>
                  </a:lnTo>
                  <a:cubicBezTo>
                    <a:pt x="1" y="9788"/>
                    <a:pt x="305" y="10122"/>
                    <a:pt x="670" y="10122"/>
                  </a:cubicBezTo>
                  <a:lnTo>
                    <a:pt x="13801" y="10122"/>
                  </a:lnTo>
                  <a:cubicBezTo>
                    <a:pt x="14105" y="10122"/>
                    <a:pt x="14348" y="9910"/>
                    <a:pt x="14378" y="9606"/>
                  </a:cubicBezTo>
                  <a:lnTo>
                    <a:pt x="15594" y="700"/>
                  </a:lnTo>
                  <a:cubicBezTo>
                    <a:pt x="15655" y="335"/>
                    <a:pt x="15351" y="1"/>
                    <a:pt x="14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4634100" y="3813825"/>
              <a:ext cx="338925" cy="202150"/>
            </a:xfrm>
            <a:custGeom>
              <a:rect b="b" l="l" r="r" t="t"/>
              <a:pathLst>
                <a:path extrusionOk="0" h="8086" w="13557">
                  <a:moveTo>
                    <a:pt x="1094" y="0"/>
                  </a:moveTo>
                  <a:lnTo>
                    <a:pt x="0" y="8086"/>
                  </a:lnTo>
                  <a:lnTo>
                    <a:pt x="12462" y="8086"/>
                  </a:lnTo>
                  <a:lnTo>
                    <a:pt x="135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473750" y="4019350"/>
              <a:ext cx="288025" cy="31925"/>
            </a:xfrm>
            <a:custGeom>
              <a:rect b="b" l="l" r="r" t="t"/>
              <a:pathLst>
                <a:path extrusionOk="0" h="1277" w="11521">
                  <a:moveTo>
                    <a:pt x="1" y="0"/>
                  </a:moveTo>
                  <a:lnTo>
                    <a:pt x="1" y="1277"/>
                  </a:lnTo>
                  <a:lnTo>
                    <a:pt x="11521" y="1277"/>
                  </a:lnTo>
                  <a:lnTo>
                    <a:pt x="11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5757200" y="3796700"/>
              <a:ext cx="390625" cy="253075"/>
            </a:xfrm>
            <a:custGeom>
              <a:rect b="b" l="l" r="r" t="t"/>
              <a:pathLst>
                <a:path extrusionOk="0" h="10123" w="15625">
                  <a:moveTo>
                    <a:pt x="670" y="0"/>
                  </a:moveTo>
                  <a:cubicBezTo>
                    <a:pt x="305" y="0"/>
                    <a:pt x="1" y="335"/>
                    <a:pt x="62" y="700"/>
                  </a:cubicBezTo>
                  <a:lnTo>
                    <a:pt x="1278" y="9605"/>
                  </a:lnTo>
                  <a:cubicBezTo>
                    <a:pt x="1308" y="9909"/>
                    <a:pt x="1551" y="10122"/>
                    <a:pt x="1855" y="10122"/>
                  </a:cubicBezTo>
                  <a:lnTo>
                    <a:pt x="14986" y="10122"/>
                  </a:lnTo>
                  <a:cubicBezTo>
                    <a:pt x="15351" y="10122"/>
                    <a:pt x="15624" y="9788"/>
                    <a:pt x="15594" y="9423"/>
                  </a:cubicBezTo>
                  <a:lnTo>
                    <a:pt x="14378" y="517"/>
                  </a:lnTo>
                  <a:cubicBezTo>
                    <a:pt x="14348" y="213"/>
                    <a:pt x="14074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5782300" y="3813425"/>
              <a:ext cx="338925" cy="202150"/>
            </a:xfrm>
            <a:custGeom>
              <a:rect b="b" l="l" r="r" t="t"/>
              <a:pathLst>
                <a:path extrusionOk="0" h="8086" w="13557">
                  <a:moveTo>
                    <a:pt x="0" y="0"/>
                  </a:moveTo>
                  <a:lnTo>
                    <a:pt x="1094" y="8085"/>
                  </a:lnTo>
                  <a:lnTo>
                    <a:pt x="13557" y="8085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6314225" y="3756425"/>
              <a:ext cx="152750" cy="265225"/>
            </a:xfrm>
            <a:custGeom>
              <a:rect b="b" l="l" r="r" t="t"/>
              <a:pathLst>
                <a:path extrusionOk="0" h="10609" w="6110">
                  <a:moveTo>
                    <a:pt x="2310" y="0"/>
                  </a:moveTo>
                  <a:lnTo>
                    <a:pt x="0" y="10426"/>
                  </a:lnTo>
                  <a:lnTo>
                    <a:pt x="6110" y="10609"/>
                  </a:lnTo>
                  <a:cubicBezTo>
                    <a:pt x="6110" y="10609"/>
                    <a:pt x="4924" y="3466"/>
                    <a:pt x="4438" y="1976"/>
                  </a:cubicBezTo>
                  <a:cubicBezTo>
                    <a:pt x="3982" y="456"/>
                    <a:pt x="2310" y="0"/>
                    <a:pt x="23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6071050" y="4725275"/>
              <a:ext cx="114775" cy="83150"/>
            </a:xfrm>
            <a:custGeom>
              <a:rect b="b" l="l" r="r" t="t"/>
              <a:pathLst>
                <a:path extrusionOk="0" h="3326" w="4591">
                  <a:moveTo>
                    <a:pt x="3800" y="1"/>
                  </a:moveTo>
                  <a:lnTo>
                    <a:pt x="1581" y="62"/>
                  </a:lnTo>
                  <a:lnTo>
                    <a:pt x="2007" y="1521"/>
                  </a:lnTo>
                  <a:lnTo>
                    <a:pt x="0" y="3253"/>
                  </a:lnTo>
                  <a:cubicBezTo>
                    <a:pt x="0" y="3253"/>
                    <a:pt x="456" y="3326"/>
                    <a:pt x="967" y="3326"/>
                  </a:cubicBezTo>
                  <a:cubicBezTo>
                    <a:pt x="1333" y="3326"/>
                    <a:pt x="1728" y="3289"/>
                    <a:pt x="2007" y="3162"/>
                  </a:cubicBezTo>
                  <a:cubicBezTo>
                    <a:pt x="2589" y="2909"/>
                    <a:pt x="3995" y="2888"/>
                    <a:pt x="4447" y="2888"/>
                  </a:cubicBezTo>
                  <a:cubicBezTo>
                    <a:pt x="4538" y="2888"/>
                    <a:pt x="4590" y="2888"/>
                    <a:pt x="4590" y="2888"/>
                  </a:cubicBezTo>
                  <a:lnTo>
                    <a:pt x="3800" y="1"/>
                  </a:ln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6044875" y="4769800"/>
              <a:ext cx="151575" cy="55100"/>
            </a:xfrm>
            <a:custGeom>
              <a:rect b="b" l="l" r="r" t="t"/>
              <a:pathLst>
                <a:path extrusionOk="0" h="2204" w="6063">
                  <a:moveTo>
                    <a:pt x="4937" y="0"/>
                  </a:moveTo>
                  <a:cubicBezTo>
                    <a:pt x="4608" y="0"/>
                    <a:pt x="4153" y="64"/>
                    <a:pt x="3753" y="348"/>
                  </a:cubicBezTo>
                  <a:cubicBezTo>
                    <a:pt x="3037" y="806"/>
                    <a:pt x="2752" y="1480"/>
                    <a:pt x="1552" y="1480"/>
                  </a:cubicBezTo>
                  <a:cubicBezTo>
                    <a:pt x="1479" y="1480"/>
                    <a:pt x="1402" y="1477"/>
                    <a:pt x="1321" y="1472"/>
                  </a:cubicBezTo>
                  <a:cubicBezTo>
                    <a:pt x="1139" y="1411"/>
                    <a:pt x="1321" y="1290"/>
                    <a:pt x="1321" y="1290"/>
                  </a:cubicBezTo>
                  <a:lnTo>
                    <a:pt x="1321" y="1290"/>
                  </a:lnTo>
                  <a:cubicBezTo>
                    <a:pt x="1321" y="1290"/>
                    <a:pt x="227" y="1411"/>
                    <a:pt x="14" y="1958"/>
                  </a:cubicBezTo>
                  <a:cubicBezTo>
                    <a:pt x="0" y="2137"/>
                    <a:pt x="1017" y="2204"/>
                    <a:pt x="2208" y="2204"/>
                  </a:cubicBezTo>
                  <a:cubicBezTo>
                    <a:pt x="3653" y="2204"/>
                    <a:pt x="5356" y="2106"/>
                    <a:pt x="5789" y="1989"/>
                  </a:cubicBezTo>
                  <a:cubicBezTo>
                    <a:pt x="6063" y="1685"/>
                    <a:pt x="5394" y="44"/>
                    <a:pt x="5394" y="44"/>
                  </a:cubicBezTo>
                  <a:cubicBezTo>
                    <a:pt x="5394" y="44"/>
                    <a:pt x="5208" y="0"/>
                    <a:pt x="4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6035325" y="4434500"/>
              <a:ext cx="145925" cy="307525"/>
            </a:xfrm>
            <a:custGeom>
              <a:rect b="b" l="l" r="r" t="t"/>
              <a:pathLst>
                <a:path extrusionOk="0" h="12301" w="5837">
                  <a:moveTo>
                    <a:pt x="2914" y="1"/>
                  </a:moveTo>
                  <a:cubicBezTo>
                    <a:pt x="1497" y="1"/>
                    <a:pt x="1" y="4003"/>
                    <a:pt x="1" y="4003"/>
                  </a:cubicBezTo>
                  <a:lnTo>
                    <a:pt x="3223" y="12301"/>
                  </a:lnTo>
                  <a:lnTo>
                    <a:pt x="5320" y="12088"/>
                  </a:lnTo>
                  <a:cubicBezTo>
                    <a:pt x="5320" y="12088"/>
                    <a:pt x="5837" y="6738"/>
                    <a:pt x="4287" y="1753"/>
                  </a:cubicBezTo>
                  <a:cubicBezTo>
                    <a:pt x="3882" y="476"/>
                    <a:pt x="3403" y="1"/>
                    <a:pt x="2914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6326375" y="4716925"/>
              <a:ext cx="114775" cy="83750"/>
            </a:xfrm>
            <a:custGeom>
              <a:rect b="b" l="l" r="r" t="t"/>
              <a:pathLst>
                <a:path extrusionOk="0" h="3350" w="4591">
                  <a:moveTo>
                    <a:pt x="3800" y="0"/>
                  </a:moveTo>
                  <a:lnTo>
                    <a:pt x="1581" y="61"/>
                  </a:lnTo>
                  <a:lnTo>
                    <a:pt x="2006" y="1551"/>
                  </a:lnTo>
                  <a:lnTo>
                    <a:pt x="0" y="3283"/>
                  </a:lnTo>
                  <a:cubicBezTo>
                    <a:pt x="0" y="3283"/>
                    <a:pt x="420" y="3350"/>
                    <a:pt x="906" y="3350"/>
                  </a:cubicBezTo>
                  <a:cubicBezTo>
                    <a:pt x="1289" y="3350"/>
                    <a:pt x="1712" y="3309"/>
                    <a:pt x="2006" y="3162"/>
                  </a:cubicBezTo>
                  <a:cubicBezTo>
                    <a:pt x="2506" y="2945"/>
                    <a:pt x="3610" y="2913"/>
                    <a:pt x="4200" y="2913"/>
                  </a:cubicBezTo>
                  <a:cubicBezTo>
                    <a:pt x="4436" y="2913"/>
                    <a:pt x="4590" y="2918"/>
                    <a:pt x="4590" y="2918"/>
                  </a:cubicBezTo>
                  <a:lnTo>
                    <a:pt x="3800" y="0"/>
                  </a:ln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6300625" y="4761850"/>
              <a:ext cx="151925" cy="55200"/>
            </a:xfrm>
            <a:custGeom>
              <a:rect b="b" l="l" r="r" t="t"/>
              <a:pathLst>
                <a:path extrusionOk="0" h="2208" w="6077">
                  <a:moveTo>
                    <a:pt x="4886" y="0"/>
                  </a:moveTo>
                  <a:cubicBezTo>
                    <a:pt x="4559" y="0"/>
                    <a:pt x="4127" y="65"/>
                    <a:pt x="3736" y="331"/>
                  </a:cubicBezTo>
                  <a:cubicBezTo>
                    <a:pt x="3020" y="818"/>
                    <a:pt x="2735" y="1494"/>
                    <a:pt x="1560" y="1494"/>
                  </a:cubicBezTo>
                  <a:cubicBezTo>
                    <a:pt x="1488" y="1494"/>
                    <a:pt x="1413" y="1491"/>
                    <a:pt x="1334" y="1486"/>
                  </a:cubicBezTo>
                  <a:cubicBezTo>
                    <a:pt x="1122" y="1395"/>
                    <a:pt x="1334" y="1273"/>
                    <a:pt x="1334" y="1273"/>
                  </a:cubicBezTo>
                  <a:lnTo>
                    <a:pt x="1334" y="1273"/>
                  </a:lnTo>
                  <a:cubicBezTo>
                    <a:pt x="1334" y="1273"/>
                    <a:pt x="210" y="1395"/>
                    <a:pt x="27" y="1973"/>
                  </a:cubicBezTo>
                  <a:cubicBezTo>
                    <a:pt x="1" y="2146"/>
                    <a:pt x="954" y="2208"/>
                    <a:pt x="2100" y="2208"/>
                  </a:cubicBezTo>
                  <a:cubicBezTo>
                    <a:pt x="3570" y="2208"/>
                    <a:pt x="5358" y="2105"/>
                    <a:pt x="5803" y="2003"/>
                  </a:cubicBezTo>
                  <a:cubicBezTo>
                    <a:pt x="6076" y="1669"/>
                    <a:pt x="5407" y="58"/>
                    <a:pt x="5407" y="58"/>
                  </a:cubicBezTo>
                  <a:cubicBezTo>
                    <a:pt x="5407" y="58"/>
                    <a:pt x="5193" y="0"/>
                    <a:pt x="48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6290650" y="4426900"/>
              <a:ext cx="145925" cy="306775"/>
            </a:xfrm>
            <a:custGeom>
              <a:rect b="b" l="l" r="r" t="t"/>
              <a:pathLst>
                <a:path extrusionOk="0" h="12271" w="5837">
                  <a:moveTo>
                    <a:pt x="2927" y="1"/>
                  </a:moveTo>
                  <a:cubicBezTo>
                    <a:pt x="1514" y="1"/>
                    <a:pt x="1" y="4003"/>
                    <a:pt x="1" y="4003"/>
                  </a:cubicBezTo>
                  <a:lnTo>
                    <a:pt x="3223" y="12270"/>
                  </a:lnTo>
                  <a:lnTo>
                    <a:pt x="5350" y="12088"/>
                  </a:lnTo>
                  <a:cubicBezTo>
                    <a:pt x="5350" y="12088"/>
                    <a:pt x="5837" y="6708"/>
                    <a:pt x="4287" y="1753"/>
                  </a:cubicBezTo>
                  <a:cubicBezTo>
                    <a:pt x="3889" y="476"/>
                    <a:pt x="3414" y="1"/>
                    <a:pt x="2927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5919075" y="4115650"/>
              <a:ext cx="512175" cy="465950"/>
            </a:xfrm>
            <a:custGeom>
              <a:rect b="b" l="l" r="r" t="t"/>
              <a:pathLst>
                <a:path extrusionOk="0" h="18638" w="20487">
                  <a:moveTo>
                    <a:pt x="11196" y="0"/>
                  </a:moveTo>
                  <a:cubicBezTo>
                    <a:pt x="10841" y="0"/>
                    <a:pt x="10555" y="12"/>
                    <a:pt x="10365" y="39"/>
                  </a:cubicBezTo>
                  <a:cubicBezTo>
                    <a:pt x="10365" y="39"/>
                    <a:pt x="3800" y="1650"/>
                    <a:pt x="1854" y="5145"/>
                  </a:cubicBezTo>
                  <a:cubicBezTo>
                    <a:pt x="0" y="8854"/>
                    <a:pt x="3800" y="17547"/>
                    <a:pt x="4590" y="17851"/>
                  </a:cubicBezTo>
                  <a:cubicBezTo>
                    <a:pt x="4996" y="17997"/>
                    <a:pt x="8393" y="18637"/>
                    <a:pt x="12049" y="18637"/>
                  </a:cubicBezTo>
                  <a:cubicBezTo>
                    <a:pt x="15239" y="18637"/>
                    <a:pt x="18626" y="18150"/>
                    <a:pt x="20396" y="16422"/>
                  </a:cubicBezTo>
                  <a:cubicBezTo>
                    <a:pt x="20213" y="14355"/>
                    <a:pt x="17782" y="9340"/>
                    <a:pt x="18086" y="9340"/>
                  </a:cubicBezTo>
                  <a:cubicBezTo>
                    <a:pt x="18390" y="9340"/>
                    <a:pt x="20274" y="7395"/>
                    <a:pt x="20396" y="4841"/>
                  </a:cubicBezTo>
                  <a:cubicBezTo>
                    <a:pt x="20487" y="2319"/>
                    <a:pt x="19302" y="556"/>
                    <a:pt x="19302" y="556"/>
                  </a:cubicBezTo>
                  <a:cubicBezTo>
                    <a:pt x="19302" y="556"/>
                    <a:pt x="13630" y="0"/>
                    <a:pt x="11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6184275" y="3530075"/>
              <a:ext cx="163400" cy="244600"/>
            </a:xfrm>
            <a:custGeom>
              <a:rect b="b" l="l" r="r" t="t"/>
              <a:pathLst>
                <a:path extrusionOk="0" h="9784" w="6536">
                  <a:moveTo>
                    <a:pt x="2340" y="1"/>
                  </a:moveTo>
                  <a:cubicBezTo>
                    <a:pt x="1790" y="1"/>
                    <a:pt x="1294" y="138"/>
                    <a:pt x="943" y="453"/>
                  </a:cubicBezTo>
                  <a:cubicBezTo>
                    <a:pt x="943" y="453"/>
                    <a:pt x="0" y="3371"/>
                    <a:pt x="548" y="4981"/>
                  </a:cubicBezTo>
                  <a:cubicBezTo>
                    <a:pt x="851" y="5650"/>
                    <a:pt x="1307" y="5377"/>
                    <a:pt x="1551" y="5620"/>
                  </a:cubicBezTo>
                  <a:cubicBezTo>
                    <a:pt x="1794" y="5833"/>
                    <a:pt x="1095" y="9602"/>
                    <a:pt x="1095" y="9602"/>
                  </a:cubicBezTo>
                  <a:lnTo>
                    <a:pt x="4833" y="9784"/>
                  </a:lnTo>
                  <a:cubicBezTo>
                    <a:pt x="4833" y="9784"/>
                    <a:pt x="6535" y="4647"/>
                    <a:pt x="6353" y="2732"/>
                  </a:cubicBezTo>
                  <a:cubicBezTo>
                    <a:pt x="6216" y="1289"/>
                    <a:pt x="4023" y="1"/>
                    <a:pt x="2340" y="1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6156150" y="3814175"/>
              <a:ext cx="279675" cy="317050"/>
            </a:xfrm>
            <a:custGeom>
              <a:rect b="b" l="l" r="r" t="t"/>
              <a:pathLst>
                <a:path extrusionOk="0" h="12682" w="11187">
                  <a:moveTo>
                    <a:pt x="8937" y="1"/>
                  </a:moveTo>
                  <a:lnTo>
                    <a:pt x="1" y="608"/>
                  </a:lnTo>
                  <a:cubicBezTo>
                    <a:pt x="1" y="608"/>
                    <a:pt x="578" y="7022"/>
                    <a:pt x="1916" y="8967"/>
                  </a:cubicBezTo>
                  <a:cubicBezTo>
                    <a:pt x="1916" y="8967"/>
                    <a:pt x="882" y="11065"/>
                    <a:pt x="882" y="12098"/>
                  </a:cubicBezTo>
                  <a:cubicBezTo>
                    <a:pt x="882" y="12098"/>
                    <a:pt x="4715" y="12682"/>
                    <a:pt x="8457" y="12682"/>
                  </a:cubicBezTo>
                  <a:cubicBezTo>
                    <a:pt x="9393" y="12682"/>
                    <a:pt x="10323" y="12645"/>
                    <a:pt x="11186" y="12554"/>
                  </a:cubicBezTo>
                  <a:cubicBezTo>
                    <a:pt x="8664" y="2645"/>
                    <a:pt x="8937" y="1"/>
                    <a:pt x="8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6185025" y="3744275"/>
              <a:ext cx="221925" cy="165675"/>
            </a:xfrm>
            <a:custGeom>
              <a:rect b="b" l="l" r="r" t="t"/>
              <a:pathLst>
                <a:path extrusionOk="0" h="6627" w="8877">
                  <a:moveTo>
                    <a:pt x="1733" y="0"/>
                  </a:moveTo>
                  <a:cubicBezTo>
                    <a:pt x="487" y="0"/>
                    <a:pt x="366" y="882"/>
                    <a:pt x="366" y="882"/>
                  </a:cubicBezTo>
                  <a:lnTo>
                    <a:pt x="1" y="5654"/>
                  </a:lnTo>
                  <a:lnTo>
                    <a:pt x="7904" y="6626"/>
                  </a:lnTo>
                  <a:cubicBezTo>
                    <a:pt x="7904" y="6626"/>
                    <a:pt x="8876" y="1550"/>
                    <a:pt x="7995" y="760"/>
                  </a:cubicBezTo>
                  <a:cubicBezTo>
                    <a:pt x="7113" y="0"/>
                    <a:pt x="3010" y="0"/>
                    <a:pt x="1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5753425" y="3750275"/>
              <a:ext cx="509150" cy="293925"/>
            </a:xfrm>
            <a:custGeom>
              <a:rect b="b" l="l" r="r" t="t"/>
              <a:pathLst>
                <a:path extrusionOk="0" h="11757" w="20366">
                  <a:moveTo>
                    <a:pt x="17886" y="0"/>
                  </a:moveTo>
                  <a:cubicBezTo>
                    <a:pt x="17619" y="0"/>
                    <a:pt x="16711" y="87"/>
                    <a:pt x="16019" y="1189"/>
                  </a:cubicBezTo>
                  <a:cubicBezTo>
                    <a:pt x="15198" y="2465"/>
                    <a:pt x="13617" y="7116"/>
                    <a:pt x="13617" y="7116"/>
                  </a:cubicBezTo>
                  <a:cubicBezTo>
                    <a:pt x="13617" y="7116"/>
                    <a:pt x="7143" y="3560"/>
                    <a:pt x="4772" y="3073"/>
                  </a:cubicBezTo>
                  <a:lnTo>
                    <a:pt x="1976" y="1918"/>
                  </a:lnTo>
                  <a:lnTo>
                    <a:pt x="1976" y="1918"/>
                  </a:lnTo>
                  <a:cubicBezTo>
                    <a:pt x="1976" y="1918"/>
                    <a:pt x="1672" y="2587"/>
                    <a:pt x="2189" y="3012"/>
                  </a:cubicBezTo>
                  <a:cubicBezTo>
                    <a:pt x="2705" y="3438"/>
                    <a:pt x="3891" y="3742"/>
                    <a:pt x="3891" y="3742"/>
                  </a:cubicBezTo>
                  <a:lnTo>
                    <a:pt x="0" y="4319"/>
                  </a:lnTo>
                  <a:cubicBezTo>
                    <a:pt x="0" y="4319"/>
                    <a:pt x="881" y="5809"/>
                    <a:pt x="1611" y="6174"/>
                  </a:cubicBezTo>
                  <a:cubicBezTo>
                    <a:pt x="1868" y="6302"/>
                    <a:pt x="2353" y="6344"/>
                    <a:pt x="2873" y="6344"/>
                  </a:cubicBezTo>
                  <a:cubicBezTo>
                    <a:pt x="3825" y="6344"/>
                    <a:pt x="4894" y="6204"/>
                    <a:pt x="4894" y="6204"/>
                  </a:cubicBezTo>
                  <a:cubicBezTo>
                    <a:pt x="4894" y="6204"/>
                    <a:pt x="11102" y="11756"/>
                    <a:pt x="15010" y="11756"/>
                  </a:cubicBezTo>
                  <a:cubicBezTo>
                    <a:pt x="15222" y="11756"/>
                    <a:pt x="15427" y="11740"/>
                    <a:pt x="15623" y="11706"/>
                  </a:cubicBezTo>
                  <a:cubicBezTo>
                    <a:pt x="18207" y="10581"/>
                    <a:pt x="20365" y="2526"/>
                    <a:pt x="19757" y="1310"/>
                  </a:cubicBezTo>
                  <a:cubicBezTo>
                    <a:pt x="19119" y="64"/>
                    <a:pt x="17964" y="3"/>
                    <a:pt x="17964" y="3"/>
                  </a:cubicBezTo>
                  <a:cubicBezTo>
                    <a:pt x="17964" y="3"/>
                    <a:pt x="17936" y="0"/>
                    <a:pt x="17886" y="0"/>
                  </a:cubicBezTo>
                  <a:close/>
                </a:path>
              </a:pathLst>
            </a:custGeom>
            <a:solidFill>
              <a:srgbClr val="904E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5954775" y="3744900"/>
              <a:ext cx="335900" cy="306275"/>
            </a:xfrm>
            <a:custGeom>
              <a:rect b="b" l="l" r="r" t="t"/>
              <a:pathLst>
                <a:path extrusionOk="0" h="12251" w="13436">
                  <a:moveTo>
                    <a:pt x="10156" y="1"/>
                  </a:moveTo>
                  <a:cubicBezTo>
                    <a:pt x="9467" y="1"/>
                    <a:pt x="8334" y="235"/>
                    <a:pt x="7539" y="1586"/>
                  </a:cubicBezTo>
                  <a:cubicBezTo>
                    <a:pt x="6323" y="3653"/>
                    <a:pt x="5411" y="7179"/>
                    <a:pt x="5411" y="7179"/>
                  </a:cubicBezTo>
                  <a:cubicBezTo>
                    <a:pt x="5411" y="7179"/>
                    <a:pt x="2585" y="5598"/>
                    <a:pt x="1885" y="5294"/>
                  </a:cubicBezTo>
                  <a:cubicBezTo>
                    <a:pt x="1885" y="5294"/>
                    <a:pt x="1" y="7665"/>
                    <a:pt x="426" y="9459"/>
                  </a:cubicBezTo>
                  <a:cubicBezTo>
                    <a:pt x="426" y="9459"/>
                    <a:pt x="4296" y="12251"/>
                    <a:pt x="6869" y="12251"/>
                  </a:cubicBezTo>
                  <a:cubicBezTo>
                    <a:pt x="7162" y="12251"/>
                    <a:pt x="7439" y="12214"/>
                    <a:pt x="7691" y="12133"/>
                  </a:cubicBezTo>
                  <a:cubicBezTo>
                    <a:pt x="9697" y="11252"/>
                    <a:pt x="11855" y="5021"/>
                    <a:pt x="11855" y="5021"/>
                  </a:cubicBezTo>
                  <a:cubicBezTo>
                    <a:pt x="11855" y="5021"/>
                    <a:pt x="13436" y="1009"/>
                    <a:pt x="10761" y="66"/>
                  </a:cubicBezTo>
                  <a:cubicBezTo>
                    <a:pt x="10761" y="66"/>
                    <a:pt x="10521" y="1"/>
                    <a:pt x="10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6094600" y="3942600"/>
              <a:ext cx="18275" cy="62325"/>
            </a:xfrm>
            <a:custGeom>
              <a:rect b="b" l="l" r="r" t="t"/>
              <a:pathLst>
                <a:path extrusionOk="0" fill="none" h="2493" w="731">
                  <a:moveTo>
                    <a:pt x="1" y="0"/>
                  </a:moveTo>
                  <a:cubicBezTo>
                    <a:pt x="1" y="0"/>
                    <a:pt x="31" y="1490"/>
                    <a:pt x="730" y="2493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5765575" y="3868900"/>
              <a:ext cx="48650" cy="6100"/>
            </a:xfrm>
            <a:custGeom>
              <a:rect b="b" l="l" r="r" t="t"/>
              <a:pathLst>
                <a:path extrusionOk="0" fill="none" h="244" w="1946">
                  <a:moveTo>
                    <a:pt x="0" y="243"/>
                  </a:moveTo>
                  <a:lnTo>
                    <a:pt x="1946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5779250" y="3887125"/>
              <a:ext cx="38775" cy="4575"/>
            </a:xfrm>
            <a:custGeom>
              <a:rect b="b" l="l" r="r" t="t"/>
              <a:pathLst>
                <a:path extrusionOk="0" fill="none" h="183" w="1551">
                  <a:moveTo>
                    <a:pt x="0" y="183"/>
                  </a:moveTo>
                  <a:lnTo>
                    <a:pt x="1551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5798250" y="3897775"/>
              <a:ext cx="30425" cy="7600"/>
            </a:xfrm>
            <a:custGeom>
              <a:rect b="b" l="l" r="r" t="t"/>
              <a:pathLst>
                <a:path extrusionOk="0" fill="none" h="304" w="1217">
                  <a:moveTo>
                    <a:pt x="0" y="304"/>
                  </a:moveTo>
                  <a:lnTo>
                    <a:pt x="1216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5753425" y="3843050"/>
              <a:ext cx="104125" cy="15225"/>
            </a:xfrm>
            <a:custGeom>
              <a:rect b="b" l="l" r="r" t="t"/>
              <a:pathLst>
                <a:path extrusionOk="0" fill="none" h="609" w="4165">
                  <a:moveTo>
                    <a:pt x="4164" y="1"/>
                  </a:moveTo>
                  <a:lnTo>
                    <a:pt x="0" y="608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5873475" y="3874200"/>
              <a:ext cx="6100" cy="31175"/>
            </a:xfrm>
            <a:custGeom>
              <a:rect b="b" l="l" r="r" t="t"/>
              <a:pathLst>
                <a:path extrusionOk="0" fill="none" h="1247" w="244">
                  <a:moveTo>
                    <a:pt x="92" y="1247"/>
                  </a:moveTo>
                  <a:cubicBezTo>
                    <a:pt x="92" y="1247"/>
                    <a:pt x="1" y="426"/>
                    <a:pt x="244" y="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6202500" y="3706550"/>
              <a:ext cx="141375" cy="61300"/>
            </a:xfrm>
            <a:custGeom>
              <a:rect b="b" l="l" r="r" t="t"/>
              <a:pathLst>
                <a:path extrusionOk="0" h="2452" w="5655">
                  <a:moveTo>
                    <a:pt x="1007" y="1"/>
                  </a:moveTo>
                  <a:cubicBezTo>
                    <a:pt x="875" y="1"/>
                    <a:pt x="770" y="7"/>
                    <a:pt x="700" y="20"/>
                  </a:cubicBezTo>
                  <a:cubicBezTo>
                    <a:pt x="1" y="111"/>
                    <a:pt x="1" y="1752"/>
                    <a:pt x="1" y="1752"/>
                  </a:cubicBezTo>
                  <a:lnTo>
                    <a:pt x="5442" y="2451"/>
                  </a:lnTo>
                  <a:cubicBezTo>
                    <a:pt x="5442" y="2451"/>
                    <a:pt x="5654" y="1388"/>
                    <a:pt x="5442" y="901"/>
                  </a:cubicBezTo>
                  <a:cubicBezTo>
                    <a:pt x="5197" y="439"/>
                    <a:pt x="2130" y="1"/>
                    <a:pt x="10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6197950" y="3495875"/>
              <a:ext cx="225725" cy="237475"/>
            </a:xfrm>
            <a:custGeom>
              <a:rect b="b" l="l" r="r" t="t"/>
              <a:pathLst>
                <a:path extrusionOk="0" h="9499" w="9029">
                  <a:moveTo>
                    <a:pt x="2851" y="0"/>
                  </a:moveTo>
                  <a:cubicBezTo>
                    <a:pt x="1486" y="0"/>
                    <a:pt x="367" y="666"/>
                    <a:pt x="1" y="1729"/>
                  </a:cubicBezTo>
                  <a:cubicBezTo>
                    <a:pt x="1" y="1729"/>
                    <a:pt x="1" y="1821"/>
                    <a:pt x="1" y="2003"/>
                  </a:cubicBezTo>
                  <a:cubicBezTo>
                    <a:pt x="92" y="2672"/>
                    <a:pt x="426" y="4465"/>
                    <a:pt x="1824" y="5924"/>
                  </a:cubicBezTo>
                  <a:lnTo>
                    <a:pt x="1338" y="9055"/>
                  </a:lnTo>
                  <a:cubicBezTo>
                    <a:pt x="1338" y="9055"/>
                    <a:pt x="3015" y="9498"/>
                    <a:pt x="4924" y="9498"/>
                  </a:cubicBezTo>
                  <a:cubicBezTo>
                    <a:pt x="6367" y="9498"/>
                    <a:pt x="7942" y="9245"/>
                    <a:pt x="9028" y="8356"/>
                  </a:cubicBezTo>
                  <a:cubicBezTo>
                    <a:pt x="8754" y="6319"/>
                    <a:pt x="8147" y="2611"/>
                    <a:pt x="5715" y="939"/>
                  </a:cubicBezTo>
                  <a:cubicBezTo>
                    <a:pt x="4750" y="288"/>
                    <a:pt x="3748" y="0"/>
                    <a:pt x="2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6194150" y="3837725"/>
              <a:ext cx="59300" cy="152000"/>
            </a:xfrm>
            <a:custGeom>
              <a:rect b="b" l="l" r="r" t="t"/>
              <a:pathLst>
                <a:path extrusionOk="0" fill="none" h="6080" w="2372">
                  <a:moveTo>
                    <a:pt x="2371" y="1"/>
                  </a:moveTo>
                  <a:cubicBezTo>
                    <a:pt x="2371" y="1"/>
                    <a:pt x="943" y="4499"/>
                    <a:pt x="1" y="6080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6243550" y="36439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6175925" y="4038350"/>
              <a:ext cx="30400" cy="95775"/>
            </a:xfrm>
            <a:custGeom>
              <a:rect b="b" l="l" r="r" t="t"/>
              <a:pathLst>
                <a:path extrusionOk="0" fill="none" h="3831" w="1216">
                  <a:moveTo>
                    <a:pt x="1125" y="0"/>
                  </a:moveTo>
                  <a:cubicBezTo>
                    <a:pt x="1125" y="0"/>
                    <a:pt x="182" y="2432"/>
                    <a:pt x="91" y="3131"/>
                  </a:cubicBezTo>
                  <a:cubicBezTo>
                    <a:pt x="0" y="3830"/>
                    <a:pt x="61" y="3313"/>
                    <a:pt x="61" y="3313"/>
                  </a:cubicBezTo>
                  <a:lnTo>
                    <a:pt x="1216" y="3313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6202500" y="3741225"/>
              <a:ext cx="116300" cy="9150"/>
            </a:xfrm>
            <a:custGeom>
              <a:rect b="b" l="l" r="r" t="t"/>
              <a:pathLst>
                <a:path extrusionOk="0" fill="none" h="366" w="4652">
                  <a:moveTo>
                    <a:pt x="1" y="365"/>
                  </a:moveTo>
                  <a:cubicBezTo>
                    <a:pt x="1" y="365"/>
                    <a:pt x="3010" y="1"/>
                    <a:pt x="4651" y="305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6096875" y="4346850"/>
              <a:ext cx="31950" cy="441525"/>
            </a:xfrm>
            <a:custGeom>
              <a:rect b="b" l="l" r="r" t="t"/>
              <a:pathLst>
                <a:path extrusionOk="0" fill="none" h="17661" w="1278">
                  <a:moveTo>
                    <a:pt x="1277" y="1"/>
                  </a:moveTo>
                  <a:lnTo>
                    <a:pt x="1" y="1766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6203275" y="4345350"/>
              <a:ext cx="41050" cy="463550"/>
            </a:xfrm>
            <a:custGeom>
              <a:rect b="b" l="l" r="r" t="t"/>
              <a:pathLst>
                <a:path extrusionOk="0" fill="none" h="18542" w="1642">
                  <a:moveTo>
                    <a:pt x="1642" y="0"/>
                  </a:moveTo>
                  <a:lnTo>
                    <a:pt x="0" y="1854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6454025" y="4345350"/>
              <a:ext cx="41825" cy="463550"/>
            </a:xfrm>
            <a:custGeom>
              <a:rect b="b" l="l" r="r" t="t"/>
              <a:pathLst>
                <a:path extrusionOk="0" fill="none" h="18542" w="1673">
                  <a:moveTo>
                    <a:pt x="1" y="0"/>
                  </a:moveTo>
                  <a:lnTo>
                    <a:pt x="1673" y="18541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6185025" y="3884850"/>
              <a:ext cx="386825" cy="468100"/>
            </a:xfrm>
            <a:custGeom>
              <a:rect b="b" l="l" r="r" t="t"/>
              <a:pathLst>
                <a:path extrusionOk="0" h="18724" w="15473">
                  <a:moveTo>
                    <a:pt x="3314" y="0"/>
                  </a:moveTo>
                  <a:cubicBezTo>
                    <a:pt x="2828" y="0"/>
                    <a:pt x="2432" y="335"/>
                    <a:pt x="2372" y="821"/>
                  </a:cubicBezTo>
                  <a:lnTo>
                    <a:pt x="92" y="17630"/>
                  </a:lnTo>
                  <a:cubicBezTo>
                    <a:pt x="1" y="18207"/>
                    <a:pt x="457" y="18724"/>
                    <a:pt x="1034" y="18724"/>
                  </a:cubicBezTo>
                  <a:lnTo>
                    <a:pt x="12189" y="18724"/>
                  </a:lnTo>
                  <a:cubicBezTo>
                    <a:pt x="12676" y="18724"/>
                    <a:pt x="13071" y="18359"/>
                    <a:pt x="13132" y="17903"/>
                  </a:cubicBezTo>
                  <a:lnTo>
                    <a:pt x="15411" y="1064"/>
                  </a:lnTo>
                  <a:cubicBezTo>
                    <a:pt x="15472" y="487"/>
                    <a:pt x="15047" y="0"/>
                    <a:pt x="14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6065725" y="4315700"/>
              <a:ext cx="329050" cy="37250"/>
            </a:xfrm>
            <a:custGeom>
              <a:rect b="b" l="l" r="r" t="t"/>
              <a:pathLst>
                <a:path extrusionOk="0" h="1490" w="13162">
                  <a:moveTo>
                    <a:pt x="1520" y="1"/>
                  </a:moveTo>
                  <a:cubicBezTo>
                    <a:pt x="669" y="1"/>
                    <a:pt x="1" y="669"/>
                    <a:pt x="1" y="1490"/>
                  </a:cubicBezTo>
                  <a:lnTo>
                    <a:pt x="13162" y="1490"/>
                  </a:lnTo>
                  <a:lnTo>
                    <a:pt x="131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4740475" y="3798975"/>
              <a:ext cx="85125" cy="116300"/>
            </a:xfrm>
            <a:custGeom>
              <a:rect b="b" l="l" r="r" t="t"/>
              <a:pathLst>
                <a:path extrusionOk="0" h="4652" w="3405">
                  <a:moveTo>
                    <a:pt x="1" y="1"/>
                  </a:moveTo>
                  <a:lnTo>
                    <a:pt x="426" y="4651"/>
                  </a:lnTo>
                  <a:lnTo>
                    <a:pt x="2979" y="4651"/>
                  </a:lnTo>
                  <a:lnTo>
                    <a:pt x="34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4730600" y="3780750"/>
              <a:ext cx="104875" cy="18250"/>
            </a:xfrm>
            <a:custGeom>
              <a:rect b="b" l="l" r="r" t="t"/>
              <a:pathLst>
                <a:path extrusionOk="0" h="730" w="4195">
                  <a:moveTo>
                    <a:pt x="0" y="0"/>
                  </a:moveTo>
                  <a:lnTo>
                    <a:pt x="0" y="730"/>
                  </a:lnTo>
                  <a:lnTo>
                    <a:pt x="4195" y="730"/>
                  </a:lnTo>
                  <a:lnTo>
                    <a:pt x="4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4753400" y="3764048"/>
              <a:ext cx="57000" cy="60060"/>
            </a:xfrm>
            <a:custGeom>
              <a:rect b="b" l="l" r="r" t="t"/>
              <a:pathLst>
                <a:path extrusionOk="0" h="670" w="2280">
                  <a:moveTo>
                    <a:pt x="0" y="0"/>
                  </a:moveTo>
                  <a:lnTo>
                    <a:pt x="0" y="669"/>
                  </a:lnTo>
                  <a:lnTo>
                    <a:pt x="2280" y="669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4738950" y="3830125"/>
              <a:ext cx="86650" cy="43350"/>
            </a:xfrm>
            <a:custGeom>
              <a:rect b="b" l="l" r="r" t="t"/>
              <a:pathLst>
                <a:path extrusionOk="0" h="1734" w="3466">
                  <a:moveTo>
                    <a:pt x="1" y="1"/>
                  </a:moveTo>
                  <a:lnTo>
                    <a:pt x="1" y="1733"/>
                  </a:lnTo>
                  <a:lnTo>
                    <a:pt x="3466" y="173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4238950" y="4754150"/>
              <a:ext cx="114775" cy="83775"/>
            </a:xfrm>
            <a:custGeom>
              <a:rect b="b" l="l" r="r" t="t"/>
              <a:pathLst>
                <a:path extrusionOk="0" h="3351" w="4591">
                  <a:moveTo>
                    <a:pt x="791" y="1"/>
                  </a:moveTo>
                  <a:lnTo>
                    <a:pt x="0" y="2919"/>
                  </a:lnTo>
                  <a:cubicBezTo>
                    <a:pt x="0" y="2919"/>
                    <a:pt x="157" y="2914"/>
                    <a:pt x="396" y="2914"/>
                  </a:cubicBezTo>
                  <a:cubicBezTo>
                    <a:pt x="993" y="2914"/>
                    <a:pt x="2106" y="2945"/>
                    <a:pt x="2584" y="3162"/>
                  </a:cubicBezTo>
                  <a:cubicBezTo>
                    <a:pt x="2892" y="3309"/>
                    <a:pt x="3317" y="3350"/>
                    <a:pt x="3697" y="3350"/>
                  </a:cubicBezTo>
                  <a:cubicBezTo>
                    <a:pt x="4180" y="3350"/>
                    <a:pt x="4590" y="3284"/>
                    <a:pt x="4590" y="3284"/>
                  </a:cubicBezTo>
                  <a:lnTo>
                    <a:pt x="2584" y="1521"/>
                  </a:lnTo>
                  <a:lnTo>
                    <a:pt x="3010" y="62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4228300" y="4799075"/>
              <a:ext cx="151600" cy="54775"/>
            </a:xfrm>
            <a:custGeom>
              <a:rect b="b" l="l" r="r" t="t"/>
              <a:pathLst>
                <a:path extrusionOk="0" h="2191" w="6064">
                  <a:moveTo>
                    <a:pt x="1191" y="1"/>
                  </a:moveTo>
                  <a:cubicBezTo>
                    <a:pt x="884" y="1"/>
                    <a:pt x="670" y="58"/>
                    <a:pt x="670" y="58"/>
                  </a:cubicBezTo>
                  <a:cubicBezTo>
                    <a:pt x="670" y="58"/>
                    <a:pt x="1" y="1669"/>
                    <a:pt x="274" y="2003"/>
                  </a:cubicBezTo>
                  <a:cubicBezTo>
                    <a:pt x="700" y="2101"/>
                    <a:pt x="2349" y="2191"/>
                    <a:pt x="3776" y="2191"/>
                  </a:cubicBezTo>
                  <a:cubicBezTo>
                    <a:pt x="5001" y="2191"/>
                    <a:pt x="6064" y="2125"/>
                    <a:pt x="6050" y="1943"/>
                  </a:cubicBezTo>
                  <a:cubicBezTo>
                    <a:pt x="5867" y="1395"/>
                    <a:pt x="4743" y="1274"/>
                    <a:pt x="4743" y="1274"/>
                  </a:cubicBezTo>
                  <a:lnTo>
                    <a:pt x="4743" y="1274"/>
                  </a:lnTo>
                  <a:cubicBezTo>
                    <a:pt x="4743" y="1274"/>
                    <a:pt x="4955" y="1395"/>
                    <a:pt x="4743" y="1487"/>
                  </a:cubicBezTo>
                  <a:cubicBezTo>
                    <a:pt x="4686" y="1489"/>
                    <a:pt x="4632" y="1490"/>
                    <a:pt x="4580" y="1490"/>
                  </a:cubicBezTo>
                  <a:cubicBezTo>
                    <a:pt x="3351" y="1490"/>
                    <a:pt x="3070" y="827"/>
                    <a:pt x="2341" y="332"/>
                  </a:cubicBezTo>
                  <a:cubicBezTo>
                    <a:pt x="1950" y="65"/>
                    <a:pt x="1518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4244275" y="4206275"/>
              <a:ext cx="253050" cy="559900"/>
            </a:xfrm>
            <a:custGeom>
              <a:rect b="b" l="l" r="r" t="t"/>
              <a:pathLst>
                <a:path extrusionOk="0" h="22396" w="10122">
                  <a:moveTo>
                    <a:pt x="4316" y="1"/>
                  </a:moveTo>
                  <a:cubicBezTo>
                    <a:pt x="4195" y="517"/>
                    <a:pt x="4043" y="1216"/>
                    <a:pt x="3830" y="1976"/>
                  </a:cubicBezTo>
                  <a:cubicBezTo>
                    <a:pt x="4256" y="3466"/>
                    <a:pt x="3800" y="4894"/>
                    <a:pt x="2736" y="5593"/>
                  </a:cubicBezTo>
                  <a:cubicBezTo>
                    <a:pt x="2341" y="6779"/>
                    <a:pt x="1885" y="7873"/>
                    <a:pt x="1429" y="8603"/>
                  </a:cubicBezTo>
                  <a:cubicBezTo>
                    <a:pt x="1034" y="9818"/>
                    <a:pt x="578" y="11490"/>
                    <a:pt x="486" y="12828"/>
                  </a:cubicBezTo>
                  <a:cubicBezTo>
                    <a:pt x="304" y="15290"/>
                    <a:pt x="0" y="21703"/>
                    <a:pt x="0" y="22037"/>
                  </a:cubicBezTo>
                  <a:cubicBezTo>
                    <a:pt x="1014" y="22327"/>
                    <a:pt x="1781" y="22395"/>
                    <a:pt x="2278" y="22395"/>
                  </a:cubicBezTo>
                  <a:cubicBezTo>
                    <a:pt x="2720" y="22395"/>
                    <a:pt x="2949" y="22341"/>
                    <a:pt x="2949" y="22341"/>
                  </a:cubicBezTo>
                  <a:cubicBezTo>
                    <a:pt x="2949" y="22341"/>
                    <a:pt x="10122" y="4590"/>
                    <a:pt x="8177" y="2128"/>
                  </a:cubicBezTo>
                  <a:cubicBezTo>
                    <a:pt x="7417" y="1368"/>
                    <a:pt x="5927" y="609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4473750" y="4754150"/>
              <a:ext cx="114775" cy="83775"/>
            </a:xfrm>
            <a:custGeom>
              <a:rect b="b" l="l" r="r" t="t"/>
              <a:pathLst>
                <a:path extrusionOk="0" h="3351" w="4591">
                  <a:moveTo>
                    <a:pt x="791" y="1"/>
                  </a:moveTo>
                  <a:lnTo>
                    <a:pt x="1" y="2919"/>
                  </a:lnTo>
                  <a:cubicBezTo>
                    <a:pt x="1" y="2919"/>
                    <a:pt x="154" y="2914"/>
                    <a:pt x="391" y="2914"/>
                  </a:cubicBezTo>
                  <a:cubicBezTo>
                    <a:pt x="981" y="2914"/>
                    <a:pt x="2085" y="2945"/>
                    <a:pt x="2584" y="3162"/>
                  </a:cubicBezTo>
                  <a:cubicBezTo>
                    <a:pt x="2879" y="3309"/>
                    <a:pt x="3302" y="3350"/>
                    <a:pt x="3684" y="3350"/>
                  </a:cubicBezTo>
                  <a:cubicBezTo>
                    <a:pt x="4171" y="3350"/>
                    <a:pt x="4590" y="3284"/>
                    <a:pt x="4590" y="3284"/>
                  </a:cubicBezTo>
                  <a:lnTo>
                    <a:pt x="2584" y="1521"/>
                  </a:lnTo>
                  <a:lnTo>
                    <a:pt x="3010" y="62"/>
                  </a:lnTo>
                  <a:lnTo>
                    <a:pt x="791" y="1"/>
                  </a:ln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4462350" y="4799075"/>
              <a:ext cx="151950" cy="54775"/>
            </a:xfrm>
            <a:custGeom>
              <a:rect b="b" l="l" r="r" t="t"/>
              <a:pathLst>
                <a:path extrusionOk="0" h="2191" w="6078">
                  <a:moveTo>
                    <a:pt x="1191" y="1"/>
                  </a:moveTo>
                  <a:cubicBezTo>
                    <a:pt x="884" y="1"/>
                    <a:pt x="669" y="58"/>
                    <a:pt x="669" y="58"/>
                  </a:cubicBezTo>
                  <a:cubicBezTo>
                    <a:pt x="669" y="58"/>
                    <a:pt x="1" y="1669"/>
                    <a:pt x="274" y="2003"/>
                  </a:cubicBezTo>
                  <a:cubicBezTo>
                    <a:pt x="700" y="2101"/>
                    <a:pt x="2357" y="2191"/>
                    <a:pt x="3788" y="2191"/>
                  </a:cubicBezTo>
                  <a:cubicBezTo>
                    <a:pt x="5016" y="2191"/>
                    <a:pt x="6078" y="2125"/>
                    <a:pt x="6049" y="1943"/>
                  </a:cubicBezTo>
                  <a:cubicBezTo>
                    <a:pt x="5867" y="1395"/>
                    <a:pt x="4743" y="1274"/>
                    <a:pt x="4742" y="1274"/>
                  </a:cubicBezTo>
                  <a:lnTo>
                    <a:pt x="4742" y="1274"/>
                  </a:lnTo>
                  <a:cubicBezTo>
                    <a:pt x="4742" y="1274"/>
                    <a:pt x="4955" y="1395"/>
                    <a:pt x="4742" y="1487"/>
                  </a:cubicBezTo>
                  <a:cubicBezTo>
                    <a:pt x="4686" y="1489"/>
                    <a:pt x="4632" y="1490"/>
                    <a:pt x="4579" y="1490"/>
                  </a:cubicBezTo>
                  <a:cubicBezTo>
                    <a:pt x="3351" y="1490"/>
                    <a:pt x="3070" y="827"/>
                    <a:pt x="2341" y="332"/>
                  </a:cubicBezTo>
                  <a:cubicBezTo>
                    <a:pt x="1950" y="65"/>
                    <a:pt x="1518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4119650" y="4144550"/>
              <a:ext cx="614000" cy="621625"/>
            </a:xfrm>
            <a:custGeom>
              <a:rect b="b" l="l" r="r" t="t"/>
              <a:pathLst>
                <a:path extrusionOk="0" h="24865" w="24560">
                  <a:moveTo>
                    <a:pt x="8086" y="1"/>
                  </a:moveTo>
                  <a:cubicBezTo>
                    <a:pt x="5005" y="1"/>
                    <a:pt x="1398" y="312"/>
                    <a:pt x="1398" y="312"/>
                  </a:cubicBezTo>
                  <a:cubicBezTo>
                    <a:pt x="1398" y="312"/>
                    <a:pt x="0" y="4020"/>
                    <a:pt x="3009" y="6482"/>
                  </a:cubicBezTo>
                  <a:cubicBezTo>
                    <a:pt x="5988" y="8914"/>
                    <a:pt x="11429" y="8579"/>
                    <a:pt x="13374" y="8762"/>
                  </a:cubicBezTo>
                  <a:cubicBezTo>
                    <a:pt x="15289" y="8914"/>
                    <a:pt x="16505" y="9400"/>
                    <a:pt x="16505" y="9400"/>
                  </a:cubicBezTo>
                  <a:cubicBezTo>
                    <a:pt x="16505" y="9400"/>
                    <a:pt x="15107" y="12835"/>
                    <a:pt x="14925" y="15297"/>
                  </a:cubicBezTo>
                  <a:cubicBezTo>
                    <a:pt x="14742" y="17759"/>
                    <a:pt x="14438" y="24172"/>
                    <a:pt x="14438" y="24506"/>
                  </a:cubicBezTo>
                  <a:cubicBezTo>
                    <a:pt x="15468" y="24796"/>
                    <a:pt x="16234" y="24864"/>
                    <a:pt x="16727" y="24864"/>
                  </a:cubicBezTo>
                  <a:cubicBezTo>
                    <a:pt x="17164" y="24864"/>
                    <a:pt x="17387" y="24810"/>
                    <a:pt x="17387" y="24810"/>
                  </a:cubicBezTo>
                  <a:cubicBezTo>
                    <a:pt x="17387" y="24810"/>
                    <a:pt x="24560" y="7059"/>
                    <a:pt x="22645" y="4597"/>
                  </a:cubicBezTo>
                  <a:cubicBezTo>
                    <a:pt x="20335" y="2318"/>
                    <a:pt x="11794" y="312"/>
                    <a:pt x="11794" y="312"/>
                  </a:cubicBezTo>
                  <a:cubicBezTo>
                    <a:pt x="11034" y="79"/>
                    <a:pt x="9626" y="1"/>
                    <a:pt x="80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4235150" y="3559275"/>
              <a:ext cx="162650" cy="244275"/>
            </a:xfrm>
            <a:custGeom>
              <a:rect b="b" l="l" r="r" t="t"/>
              <a:pathLst>
                <a:path extrusionOk="0" h="9771" w="6506">
                  <a:moveTo>
                    <a:pt x="4192" y="1"/>
                  </a:moveTo>
                  <a:cubicBezTo>
                    <a:pt x="2503" y="1"/>
                    <a:pt x="320" y="1273"/>
                    <a:pt x="183" y="2719"/>
                  </a:cubicBezTo>
                  <a:cubicBezTo>
                    <a:pt x="0" y="4665"/>
                    <a:pt x="1672" y="9771"/>
                    <a:pt x="1672" y="9771"/>
                  </a:cubicBezTo>
                  <a:lnTo>
                    <a:pt x="5411" y="9589"/>
                  </a:lnTo>
                  <a:cubicBezTo>
                    <a:pt x="5411" y="9589"/>
                    <a:pt x="4742" y="5850"/>
                    <a:pt x="4985" y="5607"/>
                  </a:cubicBezTo>
                  <a:cubicBezTo>
                    <a:pt x="5228" y="5364"/>
                    <a:pt x="5684" y="5637"/>
                    <a:pt x="5988" y="4999"/>
                  </a:cubicBezTo>
                  <a:cubicBezTo>
                    <a:pt x="6505" y="3358"/>
                    <a:pt x="5593" y="440"/>
                    <a:pt x="5593" y="440"/>
                  </a:cubicBezTo>
                  <a:cubicBezTo>
                    <a:pt x="5236" y="134"/>
                    <a:pt x="4740" y="1"/>
                    <a:pt x="4192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4146250" y="3843050"/>
              <a:ext cx="280425" cy="317125"/>
            </a:xfrm>
            <a:custGeom>
              <a:rect b="b" l="l" r="r" t="t"/>
              <a:pathLst>
                <a:path extrusionOk="0" h="12685" w="11217">
                  <a:moveTo>
                    <a:pt x="2249" y="1"/>
                  </a:moveTo>
                  <a:cubicBezTo>
                    <a:pt x="2249" y="1"/>
                    <a:pt x="2553" y="2645"/>
                    <a:pt x="0" y="12554"/>
                  </a:cubicBezTo>
                  <a:cubicBezTo>
                    <a:pt x="893" y="12648"/>
                    <a:pt x="1854" y="12685"/>
                    <a:pt x="2818" y="12685"/>
                  </a:cubicBezTo>
                  <a:cubicBezTo>
                    <a:pt x="6543" y="12685"/>
                    <a:pt x="10304" y="12128"/>
                    <a:pt x="10304" y="12128"/>
                  </a:cubicBezTo>
                  <a:cubicBezTo>
                    <a:pt x="10304" y="11065"/>
                    <a:pt x="9271" y="8967"/>
                    <a:pt x="9271" y="8967"/>
                  </a:cubicBezTo>
                  <a:cubicBezTo>
                    <a:pt x="10608" y="7052"/>
                    <a:pt x="11216" y="608"/>
                    <a:pt x="11216" y="608"/>
                  </a:cubicBezTo>
                  <a:lnTo>
                    <a:pt x="22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4314925" y="3752550"/>
              <a:ext cx="507650" cy="293925"/>
            </a:xfrm>
            <a:custGeom>
              <a:rect b="b" l="l" r="r" t="t"/>
              <a:pathLst>
                <a:path extrusionOk="0" h="11757" w="20306">
                  <a:moveTo>
                    <a:pt x="2480" y="1"/>
                  </a:moveTo>
                  <a:cubicBezTo>
                    <a:pt x="2430" y="1"/>
                    <a:pt x="2402" y="3"/>
                    <a:pt x="2402" y="3"/>
                  </a:cubicBezTo>
                  <a:cubicBezTo>
                    <a:pt x="2402" y="3"/>
                    <a:pt x="1247" y="95"/>
                    <a:pt x="609" y="1311"/>
                  </a:cubicBezTo>
                  <a:cubicBezTo>
                    <a:pt x="1" y="2526"/>
                    <a:pt x="2159" y="10581"/>
                    <a:pt x="4712" y="11706"/>
                  </a:cubicBezTo>
                  <a:cubicBezTo>
                    <a:pt x="4911" y="11740"/>
                    <a:pt x="5117" y="11756"/>
                    <a:pt x="5330" y="11756"/>
                  </a:cubicBezTo>
                  <a:cubicBezTo>
                    <a:pt x="9264" y="11756"/>
                    <a:pt x="15472" y="6204"/>
                    <a:pt x="15472" y="6204"/>
                  </a:cubicBezTo>
                  <a:cubicBezTo>
                    <a:pt x="15472" y="6204"/>
                    <a:pt x="17205" y="6022"/>
                    <a:pt x="18725" y="5809"/>
                  </a:cubicBezTo>
                  <a:cubicBezTo>
                    <a:pt x="20305" y="5353"/>
                    <a:pt x="19880" y="3469"/>
                    <a:pt x="19667" y="3104"/>
                  </a:cubicBezTo>
                  <a:cubicBezTo>
                    <a:pt x="19592" y="2975"/>
                    <a:pt x="19062" y="2933"/>
                    <a:pt x="18409" y="2933"/>
                  </a:cubicBezTo>
                  <a:cubicBezTo>
                    <a:pt x="17210" y="2933"/>
                    <a:pt x="15594" y="3073"/>
                    <a:pt x="15594" y="3073"/>
                  </a:cubicBezTo>
                  <a:cubicBezTo>
                    <a:pt x="13223" y="3560"/>
                    <a:pt x="6749" y="7116"/>
                    <a:pt x="6749" y="7116"/>
                  </a:cubicBezTo>
                  <a:cubicBezTo>
                    <a:pt x="6749" y="7116"/>
                    <a:pt x="5168" y="2466"/>
                    <a:pt x="4348" y="1189"/>
                  </a:cubicBezTo>
                  <a:cubicBezTo>
                    <a:pt x="3656" y="87"/>
                    <a:pt x="2748" y="1"/>
                    <a:pt x="2480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4749600" y="3839250"/>
              <a:ext cx="60050" cy="775"/>
            </a:xfrm>
            <a:custGeom>
              <a:rect b="b" l="l" r="r" t="t"/>
              <a:pathLst>
                <a:path extrusionOk="0" fill="none" h="31" w="2402">
                  <a:moveTo>
                    <a:pt x="0" y="31"/>
                  </a:moveTo>
                  <a:lnTo>
                    <a:pt x="2402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4757200" y="3853700"/>
              <a:ext cx="55500" cy="3050"/>
            </a:xfrm>
            <a:custGeom>
              <a:rect b="b" l="l" r="r" t="t"/>
              <a:pathLst>
                <a:path extrusionOk="0" fill="none" h="122" w="2220">
                  <a:moveTo>
                    <a:pt x="0" y="122"/>
                  </a:moveTo>
                  <a:lnTo>
                    <a:pt x="2219" y="0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4765550" y="3871925"/>
              <a:ext cx="44850" cy="25"/>
            </a:xfrm>
            <a:custGeom>
              <a:rect b="b" l="l" r="r" t="t"/>
              <a:pathLst>
                <a:path extrusionOk="0" fill="none" h="1" w="1794">
                  <a:moveTo>
                    <a:pt x="1" y="1"/>
                  </a:moveTo>
                  <a:lnTo>
                    <a:pt x="1794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4773900" y="3886375"/>
              <a:ext cx="27400" cy="775"/>
            </a:xfrm>
            <a:custGeom>
              <a:rect b="b" l="l" r="r" t="t"/>
              <a:pathLst>
                <a:path extrusionOk="0" fill="none" h="31" w="1096">
                  <a:moveTo>
                    <a:pt x="1095" y="0"/>
                  </a:moveTo>
                  <a:lnTo>
                    <a:pt x="1" y="3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4462350" y="3946400"/>
              <a:ext cx="22825" cy="60050"/>
            </a:xfrm>
            <a:custGeom>
              <a:rect b="b" l="l" r="r" t="t"/>
              <a:pathLst>
                <a:path extrusionOk="0" fill="none" h="2402" w="913">
                  <a:moveTo>
                    <a:pt x="913" y="0"/>
                  </a:moveTo>
                  <a:cubicBezTo>
                    <a:pt x="913" y="0"/>
                    <a:pt x="821" y="1520"/>
                    <a:pt x="1" y="2402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4280750" y="3747575"/>
              <a:ext cx="183100" cy="142700"/>
            </a:xfrm>
            <a:custGeom>
              <a:rect b="b" l="l" r="r" t="t"/>
              <a:pathLst>
                <a:path extrusionOk="0" h="5708" w="7324">
                  <a:moveTo>
                    <a:pt x="3894" y="1"/>
                  </a:moveTo>
                  <a:cubicBezTo>
                    <a:pt x="3546" y="1"/>
                    <a:pt x="3313" y="81"/>
                    <a:pt x="3313" y="81"/>
                  </a:cubicBezTo>
                  <a:cubicBezTo>
                    <a:pt x="3313" y="81"/>
                    <a:pt x="0" y="5522"/>
                    <a:pt x="2401" y="5704"/>
                  </a:cubicBezTo>
                  <a:cubicBezTo>
                    <a:pt x="2458" y="5706"/>
                    <a:pt x="2515" y="5707"/>
                    <a:pt x="2572" y="5707"/>
                  </a:cubicBezTo>
                  <a:cubicBezTo>
                    <a:pt x="4893" y="5707"/>
                    <a:pt x="7323" y="3937"/>
                    <a:pt x="7234" y="3759"/>
                  </a:cubicBezTo>
                  <a:cubicBezTo>
                    <a:pt x="7082" y="3546"/>
                    <a:pt x="6140" y="1114"/>
                    <a:pt x="5228" y="446"/>
                  </a:cubicBezTo>
                  <a:cubicBezTo>
                    <a:pt x="4747" y="88"/>
                    <a:pt x="4257" y="1"/>
                    <a:pt x="3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4052025" y="3500950"/>
              <a:ext cx="347275" cy="608400"/>
            </a:xfrm>
            <a:custGeom>
              <a:rect b="b" l="l" r="r" t="t"/>
              <a:pathLst>
                <a:path extrusionOk="0" h="24336" w="13891">
                  <a:moveTo>
                    <a:pt x="9304" y="1"/>
                  </a:moveTo>
                  <a:cubicBezTo>
                    <a:pt x="9168" y="1"/>
                    <a:pt x="9088" y="7"/>
                    <a:pt x="9088" y="7"/>
                  </a:cubicBezTo>
                  <a:cubicBezTo>
                    <a:pt x="7903" y="159"/>
                    <a:pt x="6535" y="827"/>
                    <a:pt x="5866" y="2408"/>
                  </a:cubicBezTo>
                  <a:cubicBezTo>
                    <a:pt x="5228" y="3897"/>
                    <a:pt x="5532" y="5083"/>
                    <a:pt x="5046" y="8274"/>
                  </a:cubicBezTo>
                  <a:cubicBezTo>
                    <a:pt x="4559" y="11466"/>
                    <a:pt x="0" y="15144"/>
                    <a:pt x="912" y="19247"/>
                  </a:cubicBezTo>
                  <a:cubicBezTo>
                    <a:pt x="1603" y="22464"/>
                    <a:pt x="4068" y="24335"/>
                    <a:pt x="7063" y="24335"/>
                  </a:cubicBezTo>
                  <a:cubicBezTo>
                    <a:pt x="7889" y="24335"/>
                    <a:pt x="8755" y="24193"/>
                    <a:pt x="9635" y="23897"/>
                  </a:cubicBezTo>
                  <a:cubicBezTo>
                    <a:pt x="13739" y="22499"/>
                    <a:pt x="13830" y="20068"/>
                    <a:pt x="12645" y="17241"/>
                  </a:cubicBezTo>
                  <a:cubicBezTo>
                    <a:pt x="11459" y="14384"/>
                    <a:pt x="12493" y="13958"/>
                    <a:pt x="12918" y="11526"/>
                  </a:cubicBezTo>
                  <a:cubicBezTo>
                    <a:pt x="13313" y="9095"/>
                    <a:pt x="11094" y="8973"/>
                    <a:pt x="10912" y="6967"/>
                  </a:cubicBezTo>
                  <a:cubicBezTo>
                    <a:pt x="10699" y="4931"/>
                    <a:pt x="13891" y="4049"/>
                    <a:pt x="12979" y="1952"/>
                  </a:cubicBezTo>
                  <a:cubicBezTo>
                    <a:pt x="12167" y="149"/>
                    <a:pt x="9997" y="1"/>
                    <a:pt x="9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4480600" y="4757200"/>
              <a:ext cx="73725" cy="7625"/>
            </a:xfrm>
            <a:custGeom>
              <a:rect b="b" l="l" r="r" t="t"/>
              <a:pathLst>
                <a:path extrusionOk="0" fill="none" h="305" w="2949">
                  <a:moveTo>
                    <a:pt x="0" y="0"/>
                  </a:moveTo>
                  <a:cubicBezTo>
                    <a:pt x="0" y="0"/>
                    <a:pt x="1277" y="244"/>
                    <a:pt x="2949" y="304"/>
                  </a:cubicBezTo>
                </a:path>
              </a:pathLst>
            </a:custGeom>
            <a:solidFill>
              <a:schemeClr val="dk1"/>
            </a:solidFill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4532275" y="4316475"/>
              <a:ext cx="92725" cy="63075"/>
            </a:xfrm>
            <a:custGeom>
              <a:rect b="b" l="l" r="r" t="t"/>
              <a:pathLst>
                <a:path extrusionOk="0" fill="none" h="2523" w="3709">
                  <a:moveTo>
                    <a:pt x="0" y="2523"/>
                  </a:moveTo>
                  <a:cubicBezTo>
                    <a:pt x="0" y="2523"/>
                    <a:pt x="2462" y="2432"/>
                    <a:pt x="3708" y="0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4441850" y="4385625"/>
              <a:ext cx="31925" cy="441500"/>
            </a:xfrm>
            <a:custGeom>
              <a:rect b="b" l="l" r="r" t="t"/>
              <a:pathLst>
                <a:path extrusionOk="0" fill="none" h="17660" w="1277">
                  <a:moveTo>
                    <a:pt x="0" y="0"/>
                  </a:moveTo>
                  <a:lnTo>
                    <a:pt x="1277" y="17660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4325575" y="4384100"/>
              <a:ext cx="41825" cy="463550"/>
            </a:xfrm>
            <a:custGeom>
              <a:rect b="b" l="l" r="r" t="t"/>
              <a:pathLst>
                <a:path extrusionOk="0" fill="none" h="18542" w="1673">
                  <a:moveTo>
                    <a:pt x="0" y="0"/>
                  </a:moveTo>
                  <a:lnTo>
                    <a:pt x="1672" y="18542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4074800" y="4384100"/>
              <a:ext cx="41075" cy="463550"/>
            </a:xfrm>
            <a:custGeom>
              <a:rect b="b" l="l" r="r" t="t"/>
              <a:pathLst>
                <a:path extrusionOk="0" fill="none" h="18542" w="1643">
                  <a:moveTo>
                    <a:pt x="1642" y="0"/>
                  </a:moveTo>
                  <a:lnTo>
                    <a:pt x="1" y="18542"/>
                  </a:lnTo>
                </a:path>
              </a:pathLst>
            </a:custGeom>
            <a:noFill/>
            <a:ln cap="rnd" cmpd="sng" w="15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3998050" y="3922850"/>
              <a:ext cx="386825" cy="468875"/>
            </a:xfrm>
            <a:custGeom>
              <a:rect b="b" l="l" r="r" t="t"/>
              <a:pathLst>
                <a:path extrusionOk="0" h="18755" w="15473">
                  <a:moveTo>
                    <a:pt x="1034" y="0"/>
                  </a:moveTo>
                  <a:cubicBezTo>
                    <a:pt x="457" y="0"/>
                    <a:pt x="1" y="517"/>
                    <a:pt x="92" y="1094"/>
                  </a:cubicBezTo>
                  <a:lnTo>
                    <a:pt x="2372" y="17933"/>
                  </a:lnTo>
                  <a:cubicBezTo>
                    <a:pt x="2433" y="18389"/>
                    <a:pt x="2828" y="18754"/>
                    <a:pt x="3314" y="18754"/>
                  </a:cubicBezTo>
                  <a:lnTo>
                    <a:pt x="14469" y="18754"/>
                  </a:lnTo>
                  <a:cubicBezTo>
                    <a:pt x="15047" y="18754"/>
                    <a:pt x="15472" y="18237"/>
                    <a:pt x="15412" y="17660"/>
                  </a:cubicBezTo>
                  <a:lnTo>
                    <a:pt x="13132" y="851"/>
                  </a:lnTo>
                  <a:cubicBezTo>
                    <a:pt x="13071" y="365"/>
                    <a:pt x="12646" y="0"/>
                    <a:pt x="1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4175125" y="4354450"/>
              <a:ext cx="329800" cy="37275"/>
            </a:xfrm>
            <a:custGeom>
              <a:rect b="b" l="l" r="r" t="t"/>
              <a:pathLst>
                <a:path extrusionOk="0" h="1491" w="13192">
                  <a:moveTo>
                    <a:pt x="0" y="1"/>
                  </a:moveTo>
                  <a:lnTo>
                    <a:pt x="0" y="1490"/>
                  </a:lnTo>
                  <a:lnTo>
                    <a:pt x="13192" y="1490"/>
                  </a:lnTo>
                  <a:cubicBezTo>
                    <a:pt x="13192" y="669"/>
                    <a:pt x="12493" y="1"/>
                    <a:pt x="11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4387125" y="4211600"/>
              <a:ext cx="266750" cy="538025"/>
            </a:xfrm>
            <a:custGeom>
              <a:rect b="b" l="l" r="r" t="t"/>
              <a:pathLst>
                <a:path extrusionOk="0" fill="none" h="21521" w="10670">
                  <a:moveTo>
                    <a:pt x="1" y="0"/>
                  </a:moveTo>
                  <a:lnTo>
                    <a:pt x="10122" y="3374"/>
                  </a:lnTo>
                  <a:cubicBezTo>
                    <a:pt x="10457" y="3496"/>
                    <a:pt x="10669" y="3891"/>
                    <a:pt x="10578" y="4256"/>
                  </a:cubicBezTo>
                  <a:lnTo>
                    <a:pt x="5776" y="21520"/>
                  </a:lnTo>
                </a:path>
              </a:pathLst>
            </a:custGeom>
            <a:noFill/>
            <a:ln cap="flat" cmpd="sng" w="38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34"/>
          <p:cNvGrpSpPr/>
          <p:nvPr/>
        </p:nvGrpSpPr>
        <p:grpSpPr>
          <a:xfrm rot="10800000">
            <a:off x="8428906" y="3433525"/>
            <a:ext cx="286025" cy="1306200"/>
            <a:chOff x="978925" y="1314225"/>
            <a:chExt cx="286025" cy="1306200"/>
          </a:xfrm>
        </p:grpSpPr>
        <p:sp>
          <p:nvSpPr>
            <p:cNvPr id="1271" name="Google Shape;1271;p34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34"/>
          <p:cNvGrpSpPr/>
          <p:nvPr/>
        </p:nvGrpSpPr>
        <p:grpSpPr>
          <a:xfrm rot="5400000">
            <a:off x="2418631" y="484475"/>
            <a:ext cx="286025" cy="1306200"/>
            <a:chOff x="978925" y="1314225"/>
            <a:chExt cx="286025" cy="1306200"/>
          </a:xfrm>
        </p:grpSpPr>
        <p:sp>
          <p:nvSpPr>
            <p:cNvPr id="1284" name="Google Shape;1284;p34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2" name="Google Shape;1302;p34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oogle Shape;717;p26"/>
          <p:cNvGrpSpPr/>
          <p:nvPr/>
        </p:nvGrpSpPr>
        <p:grpSpPr>
          <a:xfrm rot="5400000">
            <a:off x="7742431" y="4145050"/>
            <a:ext cx="286025" cy="1306200"/>
            <a:chOff x="978925" y="1314225"/>
            <a:chExt cx="286025" cy="1306200"/>
          </a:xfrm>
        </p:grpSpPr>
        <p:sp>
          <p:nvSpPr>
            <p:cNvPr id="718" name="Google Shape;718;p26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6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6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26"/>
          <p:cNvSpPr txBox="1"/>
          <p:nvPr>
            <p:ph type="title"/>
          </p:nvPr>
        </p:nvSpPr>
        <p:spPr>
          <a:xfrm>
            <a:off x="1314325" y="280375"/>
            <a:ext cx="44856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Impact"/>
                <a:ea typeface="Impact"/>
                <a:cs typeface="Impact"/>
                <a:sym typeface="Impact"/>
              </a:rPr>
              <a:t>Наша команда</a:t>
            </a:r>
            <a:endParaRPr sz="48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37" name="Google Shape;737;p26"/>
          <p:cNvSpPr txBox="1"/>
          <p:nvPr>
            <p:ph idx="2" type="title"/>
          </p:nvPr>
        </p:nvSpPr>
        <p:spPr>
          <a:xfrm>
            <a:off x="224425" y="216662"/>
            <a:ext cx="1089900" cy="10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38" name="Google Shape;738;p26"/>
          <p:cNvGrpSpPr/>
          <p:nvPr/>
        </p:nvGrpSpPr>
        <p:grpSpPr>
          <a:xfrm flipH="1">
            <a:off x="5990791" y="2712470"/>
            <a:ext cx="2639067" cy="2303519"/>
            <a:chOff x="1102875" y="1177200"/>
            <a:chExt cx="1729175" cy="1374825"/>
          </a:xfrm>
        </p:grpSpPr>
        <p:sp>
          <p:nvSpPr>
            <p:cNvPr id="739" name="Google Shape;739;p26"/>
            <p:cNvSpPr/>
            <p:nvPr/>
          </p:nvSpPr>
          <p:spPr>
            <a:xfrm>
              <a:off x="1978275" y="1330650"/>
              <a:ext cx="333600" cy="394375"/>
            </a:xfrm>
            <a:custGeom>
              <a:rect b="b" l="l" r="r" t="t"/>
              <a:pathLst>
                <a:path extrusionOk="0" h="15775" w="13344">
                  <a:moveTo>
                    <a:pt x="10571" y="0"/>
                  </a:moveTo>
                  <a:cubicBezTo>
                    <a:pt x="10522" y="0"/>
                    <a:pt x="10473" y="13"/>
                    <a:pt x="10426" y="39"/>
                  </a:cubicBezTo>
                  <a:cubicBezTo>
                    <a:pt x="9727" y="465"/>
                    <a:pt x="8602" y="1164"/>
                    <a:pt x="8359" y="1407"/>
                  </a:cubicBezTo>
                  <a:cubicBezTo>
                    <a:pt x="8055" y="1802"/>
                    <a:pt x="7721" y="3504"/>
                    <a:pt x="7721" y="3504"/>
                  </a:cubicBezTo>
                  <a:cubicBezTo>
                    <a:pt x="7721" y="3504"/>
                    <a:pt x="1672" y="10465"/>
                    <a:pt x="851" y="12319"/>
                  </a:cubicBezTo>
                  <a:cubicBezTo>
                    <a:pt x="0" y="14143"/>
                    <a:pt x="699" y="15359"/>
                    <a:pt x="699" y="15359"/>
                  </a:cubicBezTo>
                  <a:cubicBezTo>
                    <a:pt x="699" y="15359"/>
                    <a:pt x="1210" y="15774"/>
                    <a:pt x="2038" y="15774"/>
                  </a:cubicBezTo>
                  <a:cubicBezTo>
                    <a:pt x="2535" y="15774"/>
                    <a:pt x="3146" y="15625"/>
                    <a:pt x="3830" y="15146"/>
                  </a:cubicBezTo>
                  <a:cubicBezTo>
                    <a:pt x="5684" y="13839"/>
                    <a:pt x="10578" y="4264"/>
                    <a:pt x="10578" y="4264"/>
                  </a:cubicBezTo>
                  <a:lnTo>
                    <a:pt x="13344" y="2380"/>
                  </a:lnTo>
                  <a:lnTo>
                    <a:pt x="13101" y="1924"/>
                  </a:lnTo>
                  <a:cubicBezTo>
                    <a:pt x="13101" y="1924"/>
                    <a:pt x="12493" y="1225"/>
                    <a:pt x="12037" y="1133"/>
                  </a:cubicBezTo>
                  <a:cubicBezTo>
                    <a:pt x="12016" y="1131"/>
                    <a:pt x="11993" y="1129"/>
                    <a:pt x="11967" y="1129"/>
                  </a:cubicBezTo>
                  <a:cubicBezTo>
                    <a:pt x="11424" y="1129"/>
                    <a:pt x="9818" y="1711"/>
                    <a:pt x="9818" y="1711"/>
                  </a:cubicBezTo>
                  <a:cubicBezTo>
                    <a:pt x="9818" y="1711"/>
                    <a:pt x="10791" y="951"/>
                    <a:pt x="10882" y="343"/>
                  </a:cubicBezTo>
                  <a:cubicBezTo>
                    <a:pt x="10906" y="153"/>
                    <a:pt x="10744" y="0"/>
                    <a:pt x="10571" y="0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6"/>
            <p:cNvSpPr/>
            <p:nvPr/>
          </p:nvSpPr>
          <p:spPr>
            <a:xfrm>
              <a:off x="2242700" y="1391650"/>
              <a:ext cx="60075" cy="45625"/>
            </a:xfrm>
            <a:custGeom>
              <a:rect b="b" l="l" r="r" t="t"/>
              <a:pathLst>
                <a:path extrusionOk="0" fill="none" h="1825" w="2403">
                  <a:moveTo>
                    <a:pt x="1" y="1824"/>
                  </a:moveTo>
                  <a:cubicBezTo>
                    <a:pt x="1" y="1672"/>
                    <a:pt x="2402" y="213"/>
                    <a:pt x="2402" y="213"/>
                  </a:cubicBezTo>
                  <a:cubicBezTo>
                    <a:pt x="2402" y="213"/>
                    <a:pt x="2311" y="0"/>
                    <a:pt x="1946" y="0"/>
                  </a:cubicBezTo>
                  <a:cubicBezTo>
                    <a:pt x="1612" y="0"/>
                    <a:pt x="639" y="548"/>
                    <a:pt x="639" y="548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6"/>
            <p:cNvSpPr/>
            <p:nvPr/>
          </p:nvSpPr>
          <p:spPr>
            <a:xfrm>
              <a:off x="2254875" y="1376450"/>
              <a:ext cx="47125" cy="15225"/>
            </a:xfrm>
            <a:custGeom>
              <a:rect b="b" l="l" r="r" t="t"/>
              <a:pathLst>
                <a:path extrusionOk="0" fill="none" h="609" w="1885">
                  <a:moveTo>
                    <a:pt x="0" y="608"/>
                  </a:moveTo>
                  <a:lnTo>
                    <a:pt x="1885" y="1"/>
                  </a:lnTo>
                </a:path>
              </a:pathLst>
            </a:custGeom>
            <a:noFill/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6"/>
            <p:cNvSpPr/>
            <p:nvPr/>
          </p:nvSpPr>
          <p:spPr>
            <a:xfrm>
              <a:off x="2250300" y="1365050"/>
              <a:ext cx="40300" cy="13700"/>
            </a:xfrm>
            <a:custGeom>
              <a:rect b="b" l="l" r="r" t="t"/>
              <a:pathLst>
                <a:path extrusionOk="0" fill="none" h="548" w="1612">
                  <a:moveTo>
                    <a:pt x="1" y="548"/>
                  </a:moveTo>
                  <a:lnTo>
                    <a:pt x="1612" y="1"/>
                  </a:lnTo>
                </a:path>
              </a:pathLst>
            </a:custGeom>
            <a:noFill/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6"/>
            <p:cNvSpPr/>
            <p:nvPr/>
          </p:nvSpPr>
          <p:spPr>
            <a:xfrm>
              <a:off x="2223700" y="1339225"/>
              <a:ext cx="26625" cy="69925"/>
            </a:xfrm>
            <a:custGeom>
              <a:rect b="b" l="l" r="r" t="t"/>
              <a:pathLst>
                <a:path extrusionOk="0" fill="none" h="2797" w="1065">
                  <a:moveTo>
                    <a:pt x="1065" y="0"/>
                  </a:moveTo>
                  <a:cubicBezTo>
                    <a:pt x="1065" y="0"/>
                    <a:pt x="518" y="1125"/>
                    <a:pt x="1" y="1398"/>
                  </a:cubicBezTo>
                  <a:cubicBezTo>
                    <a:pt x="1" y="1398"/>
                    <a:pt x="487" y="2219"/>
                    <a:pt x="62" y="2797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6"/>
            <p:cNvSpPr/>
            <p:nvPr/>
          </p:nvSpPr>
          <p:spPr>
            <a:xfrm>
              <a:off x="1860475" y="1435575"/>
              <a:ext cx="220400" cy="295375"/>
            </a:xfrm>
            <a:custGeom>
              <a:rect b="b" l="l" r="r" t="t"/>
              <a:pathLst>
                <a:path extrusionOk="0" h="11815" w="8816">
                  <a:moveTo>
                    <a:pt x="2206" y="0"/>
                  </a:moveTo>
                  <a:cubicBezTo>
                    <a:pt x="1556" y="0"/>
                    <a:pt x="1065" y="189"/>
                    <a:pt x="1065" y="189"/>
                  </a:cubicBezTo>
                  <a:cubicBezTo>
                    <a:pt x="1065" y="189"/>
                    <a:pt x="1" y="857"/>
                    <a:pt x="1" y="2012"/>
                  </a:cubicBezTo>
                  <a:cubicBezTo>
                    <a:pt x="1" y="3168"/>
                    <a:pt x="4378" y="10432"/>
                    <a:pt x="4378" y="10432"/>
                  </a:cubicBezTo>
                  <a:cubicBezTo>
                    <a:pt x="4378" y="10432"/>
                    <a:pt x="5093" y="11814"/>
                    <a:pt x="6481" y="11814"/>
                  </a:cubicBezTo>
                  <a:cubicBezTo>
                    <a:pt x="6660" y="11814"/>
                    <a:pt x="6851" y="11791"/>
                    <a:pt x="7053" y="11739"/>
                  </a:cubicBezTo>
                  <a:cubicBezTo>
                    <a:pt x="8816" y="11283"/>
                    <a:pt x="8420" y="9611"/>
                    <a:pt x="8420" y="9611"/>
                  </a:cubicBezTo>
                  <a:cubicBezTo>
                    <a:pt x="8420" y="9611"/>
                    <a:pt x="5746" y="3168"/>
                    <a:pt x="4530" y="1253"/>
                  </a:cubicBezTo>
                  <a:cubicBezTo>
                    <a:pt x="3870" y="239"/>
                    <a:pt x="2938" y="0"/>
                    <a:pt x="2206" y="0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6"/>
            <p:cNvSpPr/>
            <p:nvPr/>
          </p:nvSpPr>
          <p:spPr>
            <a:xfrm>
              <a:off x="1839975" y="1427375"/>
              <a:ext cx="192275" cy="220375"/>
            </a:xfrm>
            <a:custGeom>
              <a:rect b="b" l="l" r="r" t="t"/>
              <a:pathLst>
                <a:path extrusionOk="0" h="8815" w="7691">
                  <a:moveTo>
                    <a:pt x="3313" y="0"/>
                  </a:moveTo>
                  <a:cubicBezTo>
                    <a:pt x="0" y="1915"/>
                    <a:pt x="1763" y="8815"/>
                    <a:pt x="3070" y="8815"/>
                  </a:cubicBezTo>
                  <a:cubicBezTo>
                    <a:pt x="4377" y="8754"/>
                    <a:pt x="7690" y="5836"/>
                    <a:pt x="7690" y="5836"/>
                  </a:cubicBezTo>
                  <a:cubicBezTo>
                    <a:pt x="7690" y="5836"/>
                    <a:pt x="6535" y="3070"/>
                    <a:pt x="5775" y="1763"/>
                  </a:cubicBezTo>
                  <a:cubicBezTo>
                    <a:pt x="4985" y="456"/>
                    <a:pt x="3313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6"/>
            <p:cNvSpPr/>
            <p:nvPr/>
          </p:nvSpPr>
          <p:spPr>
            <a:xfrm>
              <a:off x="1874150" y="2054275"/>
              <a:ext cx="46400" cy="448350"/>
            </a:xfrm>
            <a:custGeom>
              <a:rect b="b" l="l" r="r" t="t"/>
              <a:pathLst>
                <a:path extrusionOk="0" fill="none" h="17934" w="1856">
                  <a:moveTo>
                    <a:pt x="1" y="0"/>
                  </a:moveTo>
                  <a:lnTo>
                    <a:pt x="1855" y="17934"/>
                  </a:lnTo>
                </a:path>
              </a:pathLst>
            </a:custGeom>
            <a:noFill/>
            <a:ln cap="rnd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6"/>
            <p:cNvSpPr/>
            <p:nvPr/>
          </p:nvSpPr>
          <p:spPr>
            <a:xfrm>
              <a:off x="1761700" y="2053500"/>
              <a:ext cx="40300" cy="449125"/>
            </a:xfrm>
            <a:custGeom>
              <a:rect b="b" l="l" r="r" t="t"/>
              <a:pathLst>
                <a:path extrusionOk="0" fill="none" h="17965" w="1612">
                  <a:moveTo>
                    <a:pt x="0" y="1"/>
                  </a:moveTo>
                  <a:lnTo>
                    <a:pt x="1611" y="17965"/>
                  </a:lnTo>
                </a:path>
              </a:pathLst>
            </a:custGeom>
            <a:noFill/>
            <a:ln cap="rnd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6"/>
            <p:cNvSpPr/>
            <p:nvPr/>
          </p:nvSpPr>
          <p:spPr>
            <a:xfrm>
              <a:off x="1518525" y="2053500"/>
              <a:ext cx="40300" cy="449125"/>
            </a:xfrm>
            <a:custGeom>
              <a:rect b="b" l="l" r="r" t="t"/>
              <a:pathLst>
                <a:path extrusionOk="0" fill="none" h="17965" w="1612">
                  <a:moveTo>
                    <a:pt x="1612" y="1"/>
                  </a:moveTo>
                  <a:lnTo>
                    <a:pt x="1" y="17965"/>
                  </a:lnTo>
                </a:path>
              </a:pathLst>
            </a:custGeom>
            <a:noFill/>
            <a:ln cap="rnd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6"/>
            <p:cNvSpPr/>
            <p:nvPr/>
          </p:nvSpPr>
          <p:spPr>
            <a:xfrm>
              <a:off x="1444825" y="1606700"/>
              <a:ext cx="374650" cy="453675"/>
            </a:xfrm>
            <a:custGeom>
              <a:rect b="b" l="l" r="r" t="t"/>
              <a:pathLst>
                <a:path extrusionOk="0" h="18147" w="14986">
                  <a:moveTo>
                    <a:pt x="973" y="0"/>
                  </a:moveTo>
                  <a:cubicBezTo>
                    <a:pt x="426" y="0"/>
                    <a:pt x="0" y="487"/>
                    <a:pt x="61" y="1034"/>
                  </a:cubicBezTo>
                  <a:lnTo>
                    <a:pt x="2280" y="17356"/>
                  </a:lnTo>
                  <a:cubicBezTo>
                    <a:pt x="2341" y="17812"/>
                    <a:pt x="2736" y="18147"/>
                    <a:pt x="3192" y="18147"/>
                  </a:cubicBezTo>
                  <a:lnTo>
                    <a:pt x="13982" y="18147"/>
                  </a:lnTo>
                  <a:cubicBezTo>
                    <a:pt x="14560" y="18147"/>
                    <a:pt x="14985" y="17660"/>
                    <a:pt x="14894" y="17113"/>
                  </a:cubicBezTo>
                  <a:lnTo>
                    <a:pt x="12706" y="791"/>
                  </a:lnTo>
                  <a:cubicBezTo>
                    <a:pt x="12645" y="335"/>
                    <a:pt x="12250" y="0"/>
                    <a:pt x="11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6"/>
            <p:cNvSpPr/>
            <p:nvPr/>
          </p:nvSpPr>
          <p:spPr>
            <a:xfrm>
              <a:off x="1615800" y="2023875"/>
              <a:ext cx="319175" cy="37250"/>
            </a:xfrm>
            <a:custGeom>
              <a:rect b="b" l="l" r="r" t="t"/>
              <a:pathLst>
                <a:path extrusionOk="0" h="1490" w="12767">
                  <a:moveTo>
                    <a:pt x="0" y="1"/>
                  </a:moveTo>
                  <a:lnTo>
                    <a:pt x="0" y="1490"/>
                  </a:lnTo>
                  <a:lnTo>
                    <a:pt x="12767" y="1490"/>
                  </a:lnTo>
                  <a:cubicBezTo>
                    <a:pt x="12767" y="669"/>
                    <a:pt x="12098" y="1"/>
                    <a:pt x="1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6"/>
            <p:cNvSpPr/>
            <p:nvPr/>
          </p:nvSpPr>
          <p:spPr>
            <a:xfrm>
              <a:off x="1792850" y="2401550"/>
              <a:ext cx="157325" cy="113850"/>
            </a:xfrm>
            <a:custGeom>
              <a:rect b="b" l="l" r="r" t="t"/>
              <a:pathLst>
                <a:path extrusionOk="0" h="4554" w="6293">
                  <a:moveTo>
                    <a:pt x="3314" y="0"/>
                  </a:moveTo>
                  <a:lnTo>
                    <a:pt x="1125" y="213"/>
                  </a:lnTo>
                  <a:lnTo>
                    <a:pt x="1" y="4438"/>
                  </a:lnTo>
                  <a:cubicBezTo>
                    <a:pt x="1" y="4438"/>
                    <a:pt x="3367" y="4553"/>
                    <a:pt x="5151" y="4553"/>
                  </a:cubicBezTo>
                  <a:cubicBezTo>
                    <a:pt x="5788" y="4553"/>
                    <a:pt x="6224" y="4539"/>
                    <a:pt x="6232" y="4499"/>
                  </a:cubicBezTo>
                  <a:cubicBezTo>
                    <a:pt x="6293" y="4347"/>
                    <a:pt x="3800" y="2857"/>
                    <a:pt x="3800" y="2857"/>
                  </a:cubicBezTo>
                  <a:lnTo>
                    <a:pt x="3010" y="1793"/>
                  </a:lnTo>
                  <a:lnTo>
                    <a:pt x="3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2182675" y="2401550"/>
              <a:ext cx="157325" cy="113850"/>
            </a:xfrm>
            <a:custGeom>
              <a:rect b="b" l="l" r="r" t="t"/>
              <a:pathLst>
                <a:path extrusionOk="0" h="4554" w="6293">
                  <a:moveTo>
                    <a:pt x="2311" y="0"/>
                  </a:moveTo>
                  <a:lnTo>
                    <a:pt x="122" y="213"/>
                  </a:lnTo>
                  <a:lnTo>
                    <a:pt x="1" y="4438"/>
                  </a:lnTo>
                  <a:cubicBezTo>
                    <a:pt x="1" y="4438"/>
                    <a:pt x="3351" y="4553"/>
                    <a:pt x="5138" y="4553"/>
                  </a:cubicBezTo>
                  <a:cubicBezTo>
                    <a:pt x="5777" y="4553"/>
                    <a:pt x="6216" y="4539"/>
                    <a:pt x="6232" y="4499"/>
                  </a:cubicBezTo>
                  <a:cubicBezTo>
                    <a:pt x="6293" y="4347"/>
                    <a:pt x="3770" y="2857"/>
                    <a:pt x="3770" y="2857"/>
                  </a:cubicBezTo>
                  <a:lnTo>
                    <a:pt x="2949" y="1976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1706975" y="1830875"/>
              <a:ext cx="541850" cy="582100"/>
            </a:xfrm>
            <a:custGeom>
              <a:rect b="b" l="l" r="r" t="t"/>
              <a:pathLst>
                <a:path extrusionOk="0" h="23284" w="21674">
                  <a:moveTo>
                    <a:pt x="6262" y="0"/>
                  </a:moveTo>
                  <a:lnTo>
                    <a:pt x="1" y="3040"/>
                  </a:lnTo>
                  <a:cubicBezTo>
                    <a:pt x="1" y="3040"/>
                    <a:pt x="1217" y="7052"/>
                    <a:pt x="6931" y="7721"/>
                  </a:cubicBezTo>
                  <a:cubicBezTo>
                    <a:pt x="8727" y="7931"/>
                    <a:pt x="10130" y="8003"/>
                    <a:pt x="11209" y="8003"/>
                  </a:cubicBezTo>
                  <a:cubicBezTo>
                    <a:pt x="13563" y="8003"/>
                    <a:pt x="14378" y="7660"/>
                    <a:pt x="14378" y="7660"/>
                  </a:cubicBezTo>
                  <a:lnTo>
                    <a:pt x="19059" y="23283"/>
                  </a:lnTo>
                  <a:lnTo>
                    <a:pt x="21582" y="23283"/>
                  </a:lnTo>
                  <a:cubicBezTo>
                    <a:pt x="21673" y="17569"/>
                    <a:pt x="20214" y="9332"/>
                    <a:pt x="19515" y="5806"/>
                  </a:cubicBezTo>
                  <a:cubicBezTo>
                    <a:pt x="19302" y="4711"/>
                    <a:pt x="18542" y="3800"/>
                    <a:pt x="17509" y="3374"/>
                  </a:cubicBezTo>
                  <a:cubicBezTo>
                    <a:pt x="12342" y="1186"/>
                    <a:pt x="6262" y="0"/>
                    <a:pt x="6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6"/>
            <p:cNvSpPr/>
            <p:nvPr/>
          </p:nvSpPr>
          <p:spPr>
            <a:xfrm>
              <a:off x="1569450" y="1818700"/>
              <a:ext cx="436950" cy="600350"/>
            </a:xfrm>
            <a:custGeom>
              <a:rect b="b" l="l" r="r" t="t"/>
              <a:pathLst>
                <a:path extrusionOk="0" h="24014" w="17478">
                  <a:moveTo>
                    <a:pt x="3253" y="1"/>
                  </a:moveTo>
                  <a:cubicBezTo>
                    <a:pt x="3253" y="1"/>
                    <a:pt x="0" y="5533"/>
                    <a:pt x="3101" y="7448"/>
                  </a:cubicBezTo>
                  <a:cubicBezTo>
                    <a:pt x="4602" y="8360"/>
                    <a:pt x="6618" y="8596"/>
                    <a:pt x="8296" y="8596"/>
                  </a:cubicBezTo>
                  <a:cubicBezTo>
                    <a:pt x="10084" y="8596"/>
                    <a:pt x="11490" y="8329"/>
                    <a:pt x="11490" y="8329"/>
                  </a:cubicBezTo>
                  <a:lnTo>
                    <a:pt x="11490" y="8329"/>
                  </a:lnTo>
                  <a:lnTo>
                    <a:pt x="9484" y="23922"/>
                  </a:lnTo>
                  <a:lnTo>
                    <a:pt x="12584" y="24013"/>
                  </a:lnTo>
                  <a:cubicBezTo>
                    <a:pt x="12584" y="24013"/>
                    <a:pt x="16292" y="11612"/>
                    <a:pt x="17265" y="6445"/>
                  </a:cubicBezTo>
                  <a:cubicBezTo>
                    <a:pt x="17478" y="5320"/>
                    <a:pt x="16931" y="4165"/>
                    <a:pt x="15867" y="3618"/>
                  </a:cubicBezTo>
                  <a:lnTo>
                    <a:pt x="10213" y="761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6"/>
            <p:cNvSpPr/>
            <p:nvPr/>
          </p:nvSpPr>
          <p:spPr>
            <a:xfrm>
              <a:off x="1865050" y="2472975"/>
              <a:ext cx="22050" cy="16750"/>
            </a:xfrm>
            <a:custGeom>
              <a:rect b="b" l="l" r="r" t="t"/>
              <a:pathLst>
                <a:path extrusionOk="0" fill="none" h="670" w="882">
                  <a:moveTo>
                    <a:pt x="882" y="0"/>
                  </a:moveTo>
                  <a:lnTo>
                    <a:pt x="0" y="669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6"/>
            <p:cNvSpPr/>
            <p:nvPr/>
          </p:nvSpPr>
          <p:spPr>
            <a:xfrm>
              <a:off x="1852125" y="2454725"/>
              <a:ext cx="22825" cy="12950"/>
            </a:xfrm>
            <a:custGeom>
              <a:rect b="b" l="l" r="r" t="t"/>
              <a:pathLst>
                <a:path extrusionOk="0" fill="none" h="518" w="913">
                  <a:moveTo>
                    <a:pt x="912" y="1"/>
                  </a:moveTo>
                  <a:lnTo>
                    <a:pt x="0" y="518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6"/>
            <p:cNvSpPr/>
            <p:nvPr/>
          </p:nvSpPr>
          <p:spPr>
            <a:xfrm>
              <a:off x="2265500" y="2472975"/>
              <a:ext cx="11425" cy="20550"/>
            </a:xfrm>
            <a:custGeom>
              <a:rect b="b" l="l" r="r" t="t"/>
              <a:pathLst>
                <a:path extrusionOk="0" fill="none" h="822" w="457">
                  <a:moveTo>
                    <a:pt x="457" y="0"/>
                  </a:moveTo>
                  <a:lnTo>
                    <a:pt x="1" y="82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6"/>
            <p:cNvSpPr/>
            <p:nvPr/>
          </p:nvSpPr>
          <p:spPr>
            <a:xfrm>
              <a:off x="2240425" y="2450925"/>
              <a:ext cx="15975" cy="24350"/>
            </a:xfrm>
            <a:custGeom>
              <a:rect b="b" l="l" r="r" t="t"/>
              <a:pathLst>
                <a:path extrusionOk="0" fill="none" h="974" w="639">
                  <a:moveTo>
                    <a:pt x="639" y="1"/>
                  </a:moveTo>
                  <a:lnTo>
                    <a:pt x="1" y="974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6"/>
            <p:cNvSpPr/>
            <p:nvPr/>
          </p:nvSpPr>
          <p:spPr>
            <a:xfrm>
              <a:off x="1623400" y="1405150"/>
              <a:ext cx="356400" cy="446250"/>
            </a:xfrm>
            <a:custGeom>
              <a:rect b="b" l="l" r="r" t="t"/>
              <a:pathLst>
                <a:path extrusionOk="0" h="17850" w="14256">
                  <a:moveTo>
                    <a:pt x="4370" y="0"/>
                  </a:moveTo>
                  <a:cubicBezTo>
                    <a:pt x="3444" y="0"/>
                    <a:pt x="1742" y="47"/>
                    <a:pt x="1155" y="372"/>
                  </a:cubicBezTo>
                  <a:cubicBezTo>
                    <a:pt x="152" y="2439"/>
                    <a:pt x="0" y="10646"/>
                    <a:pt x="0" y="10646"/>
                  </a:cubicBezTo>
                  <a:cubicBezTo>
                    <a:pt x="0" y="10646"/>
                    <a:pt x="152" y="13959"/>
                    <a:pt x="274" y="15874"/>
                  </a:cubicBezTo>
                  <a:cubicBezTo>
                    <a:pt x="335" y="16664"/>
                    <a:pt x="943" y="17333"/>
                    <a:pt x="1733" y="17424"/>
                  </a:cubicBezTo>
                  <a:cubicBezTo>
                    <a:pt x="4347" y="17698"/>
                    <a:pt x="9484" y="17850"/>
                    <a:pt x="9484" y="17850"/>
                  </a:cubicBezTo>
                  <a:cubicBezTo>
                    <a:pt x="9484" y="17850"/>
                    <a:pt x="11125" y="17819"/>
                    <a:pt x="11368" y="17211"/>
                  </a:cubicBezTo>
                  <a:cubicBezTo>
                    <a:pt x="11581" y="16604"/>
                    <a:pt x="11247" y="13655"/>
                    <a:pt x="11247" y="13655"/>
                  </a:cubicBezTo>
                  <a:cubicBezTo>
                    <a:pt x="11247" y="13655"/>
                    <a:pt x="14256" y="3290"/>
                    <a:pt x="13952" y="2378"/>
                  </a:cubicBezTo>
                  <a:cubicBezTo>
                    <a:pt x="13618" y="1467"/>
                    <a:pt x="12554" y="1071"/>
                    <a:pt x="12554" y="1071"/>
                  </a:cubicBezTo>
                  <a:cubicBezTo>
                    <a:pt x="11338" y="524"/>
                    <a:pt x="4985" y="8"/>
                    <a:pt x="4985" y="8"/>
                  </a:cubicBezTo>
                  <a:cubicBezTo>
                    <a:pt x="4985" y="8"/>
                    <a:pt x="4740" y="0"/>
                    <a:pt x="4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6"/>
            <p:cNvSpPr/>
            <p:nvPr/>
          </p:nvSpPr>
          <p:spPr>
            <a:xfrm>
              <a:off x="1856675" y="1962325"/>
              <a:ext cx="60075" cy="64625"/>
            </a:xfrm>
            <a:custGeom>
              <a:rect b="b" l="l" r="r" t="t"/>
              <a:pathLst>
                <a:path extrusionOk="0" fill="none" h="2585" w="2403">
                  <a:moveTo>
                    <a:pt x="1" y="2584"/>
                  </a:moveTo>
                  <a:cubicBezTo>
                    <a:pt x="1" y="2584"/>
                    <a:pt x="183" y="669"/>
                    <a:pt x="2402" y="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6"/>
            <p:cNvSpPr/>
            <p:nvPr/>
          </p:nvSpPr>
          <p:spPr>
            <a:xfrm>
              <a:off x="1504850" y="1413525"/>
              <a:ext cx="220400" cy="295375"/>
            </a:xfrm>
            <a:custGeom>
              <a:rect b="b" l="l" r="r" t="t"/>
              <a:pathLst>
                <a:path extrusionOk="0" h="11815" w="8816">
                  <a:moveTo>
                    <a:pt x="6610" y="1"/>
                  </a:moveTo>
                  <a:cubicBezTo>
                    <a:pt x="5879" y="1"/>
                    <a:pt x="4946" y="239"/>
                    <a:pt x="4286" y="1253"/>
                  </a:cubicBezTo>
                  <a:cubicBezTo>
                    <a:pt x="3071" y="3168"/>
                    <a:pt x="396" y="9612"/>
                    <a:pt x="396" y="9612"/>
                  </a:cubicBezTo>
                  <a:cubicBezTo>
                    <a:pt x="396" y="9612"/>
                    <a:pt x="1" y="11284"/>
                    <a:pt x="1764" y="11740"/>
                  </a:cubicBezTo>
                  <a:cubicBezTo>
                    <a:pt x="1965" y="11792"/>
                    <a:pt x="2156" y="11815"/>
                    <a:pt x="2336" y="11815"/>
                  </a:cubicBezTo>
                  <a:cubicBezTo>
                    <a:pt x="3723" y="11815"/>
                    <a:pt x="4438" y="10433"/>
                    <a:pt x="4438" y="10433"/>
                  </a:cubicBezTo>
                  <a:cubicBezTo>
                    <a:pt x="4438" y="10433"/>
                    <a:pt x="8815" y="3168"/>
                    <a:pt x="8815" y="2013"/>
                  </a:cubicBezTo>
                  <a:cubicBezTo>
                    <a:pt x="8815" y="858"/>
                    <a:pt x="7752" y="189"/>
                    <a:pt x="7752" y="189"/>
                  </a:cubicBezTo>
                  <a:cubicBezTo>
                    <a:pt x="7752" y="189"/>
                    <a:pt x="7260" y="1"/>
                    <a:pt x="6610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6"/>
            <p:cNvSpPr/>
            <p:nvPr/>
          </p:nvSpPr>
          <p:spPr>
            <a:xfrm>
              <a:off x="1508650" y="1630400"/>
              <a:ext cx="490150" cy="117225"/>
            </a:xfrm>
            <a:custGeom>
              <a:rect b="b" l="l" r="r" t="t"/>
              <a:pathLst>
                <a:path extrusionOk="0" h="4689" w="19606">
                  <a:moveTo>
                    <a:pt x="2783" y="1"/>
                  </a:moveTo>
                  <a:cubicBezTo>
                    <a:pt x="1406" y="1"/>
                    <a:pt x="609" y="390"/>
                    <a:pt x="609" y="390"/>
                  </a:cubicBezTo>
                  <a:cubicBezTo>
                    <a:pt x="487" y="451"/>
                    <a:pt x="365" y="633"/>
                    <a:pt x="274" y="876"/>
                  </a:cubicBezTo>
                  <a:cubicBezTo>
                    <a:pt x="1" y="1879"/>
                    <a:pt x="578" y="2943"/>
                    <a:pt x="1551" y="3277"/>
                  </a:cubicBezTo>
                  <a:cubicBezTo>
                    <a:pt x="4751" y="4439"/>
                    <a:pt x="10909" y="4526"/>
                    <a:pt x="12695" y="4526"/>
                  </a:cubicBezTo>
                  <a:cubicBezTo>
                    <a:pt x="13013" y="4526"/>
                    <a:pt x="13192" y="4524"/>
                    <a:pt x="13192" y="4524"/>
                  </a:cubicBezTo>
                  <a:lnTo>
                    <a:pt x="14104" y="4676"/>
                  </a:lnTo>
                  <a:cubicBezTo>
                    <a:pt x="14158" y="4685"/>
                    <a:pt x="14216" y="4689"/>
                    <a:pt x="14276" y="4689"/>
                  </a:cubicBezTo>
                  <a:cubicBezTo>
                    <a:pt x="15252" y="4689"/>
                    <a:pt x="17083" y="3612"/>
                    <a:pt x="17083" y="3612"/>
                  </a:cubicBezTo>
                  <a:lnTo>
                    <a:pt x="19302" y="3673"/>
                  </a:lnTo>
                  <a:lnTo>
                    <a:pt x="19606" y="2548"/>
                  </a:lnTo>
                  <a:cubicBezTo>
                    <a:pt x="19606" y="2548"/>
                    <a:pt x="17022" y="1150"/>
                    <a:pt x="16475" y="1150"/>
                  </a:cubicBezTo>
                  <a:cubicBezTo>
                    <a:pt x="15928" y="1150"/>
                    <a:pt x="13192" y="2457"/>
                    <a:pt x="13192" y="2457"/>
                  </a:cubicBezTo>
                  <a:cubicBezTo>
                    <a:pt x="13192" y="2457"/>
                    <a:pt x="5989" y="390"/>
                    <a:pt x="3922" y="86"/>
                  </a:cubicBezTo>
                  <a:cubicBezTo>
                    <a:pt x="3508" y="25"/>
                    <a:pt x="3128" y="1"/>
                    <a:pt x="2783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6"/>
            <p:cNvSpPr/>
            <p:nvPr/>
          </p:nvSpPr>
          <p:spPr>
            <a:xfrm>
              <a:off x="1548925" y="1406525"/>
              <a:ext cx="191525" cy="197150"/>
            </a:xfrm>
            <a:custGeom>
              <a:rect b="b" l="l" r="r" t="t"/>
              <a:pathLst>
                <a:path extrusionOk="0" h="7886" w="7661">
                  <a:moveTo>
                    <a:pt x="5375" y="1"/>
                  </a:moveTo>
                  <a:cubicBezTo>
                    <a:pt x="4620" y="1"/>
                    <a:pt x="3339" y="179"/>
                    <a:pt x="2523" y="1260"/>
                  </a:cubicBezTo>
                  <a:cubicBezTo>
                    <a:pt x="1277" y="2871"/>
                    <a:pt x="1" y="6123"/>
                    <a:pt x="1" y="6123"/>
                  </a:cubicBezTo>
                  <a:cubicBezTo>
                    <a:pt x="1" y="6123"/>
                    <a:pt x="2767" y="7825"/>
                    <a:pt x="4925" y="7886"/>
                  </a:cubicBezTo>
                  <a:cubicBezTo>
                    <a:pt x="4925" y="7886"/>
                    <a:pt x="7660" y="3053"/>
                    <a:pt x="7660" y="1989"/>
                  </a:cubicBezTo>
                  <a:cubicBezTo>
                    <a:pt x="7660" y="925"/>
                    <a:pt x="6293" y="135"/>
                    <a:pt x="5989" y="44"/>
                  </a:cubicBezTo>
                  <a:cubicBezTo>
                    <a:pt x="5989" y="44"/>
                    <a:pt x="5745" y="1"/>
                    <a:pt x="5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6"/>
            <p:cNvSpPr/>
            <p:nvPr/>
          </p:nvSpPr>
          <p:spPr>
            <a:xfrm>
              <a:off x="1563375" y="1634050"/>
              <a:ext cx="71450" cy="26625"/>
            </a:xfrm>
            <a:custGeom>
              <a:rect b="b" l="l" r="r" t="t"/>
              <a:pathLst>
                <a:path extrusionOk="0" fill="none" h="1065" w="2858">
                  <a:moveTo>
                    <a:pt x="2857" y="183"/>
                  </a:moveTo>
                  <a:cubicBezTo>
                    <a:pt x="2857" y="183"/>
                    <a:pt x="1216" y="1"/>
                    <a:pt x="0" y="1064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1915200" y="1659125"/>
              <a:ext cx="5350" cy="59300"/>
            </a:xfrm>
            <a:custGeom>
              <a:rect b="b" l="l" r="r" t="t"/>
              <a:pathLst>
                <a:path extrusionOk="0" fill="none" h="2372" w="214">
                  <a:moveTo>
                    <a:pt x="213" y="1"/>
                  </a:moveTo>
                  <a:lnTo>
                    <a:pt x="0" y="2372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6"/>
            <p:cNvSpPr/>
            <p:nvPr/>
          </p:nvSpPr>
          <p:spPr>
            <a:xfrm>
              <a:off x="1919000" y="1672050"/>
              <a:ext cx="62325" cy="24350"/>
            </a:xfrm>
            <a:custGeom>
              <a:rect b="b" l="l" r="r" t="t"/>
              <a:pathLst>
                <a:path extrusionOk="0" fill="none" h="974" w="2493">
                  <a:moveTo>
                    <a:pt x="0" y="0"/>
                  </a:moveTo>
                  <a:lnTo>
                    <a:pt x="2493" y="973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6"/>
            <p:cNvSpPr/>
            <p:nvPr/>
          </p:nvSpPr>
          <p:spPr>
            <a:xfrm>
              <a:off x="1920525" y="1691050"/>
              <a:ext cx="50925" cy="16725"/>
            </a:xfrm>
            <a:custGeom>
              <a:rect b="b" l="l" r="r" t="t"/>
              <a:pathLst>
                <a:path extrusionOk="0" fill="none" h="669" w="2037">
                  <a:moveTo>
                    <a:pt x="0" y="0"/>
                  </a:moveTo>
                  <a:lnTo>
                    <a:pt x="2037" y="669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1916725" y="1707750"/>
              <a:ext cx="40300" cy="9150"/>
            </a:xfrm>
            <a:custGeom>
              <a:rect b="b" l="l" r="r" t="t"/>
              <a:pathLst>
                <a:path extrusionOk="0" fill="none" h="366" w="1612">
                  <a:moveTo>
                    <a:pt x="0" y="1"/>
                  </a:moveTo>
                  <a:lnTo>
                    <a:pt x="1611" y="366"/>
                  </a:lnTo>
                </a:path>
              </a:pathLst>
            </a:custGeom>
            <a:noFill/>
            <a:ln cap="flat" cmpd="sng" w="7600">
              <a:solidFill>
                <a:srgbClr val="364769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6"/>
            <p:cNvSpPr/>
            <p:nvPr/>
          </p:nvSpPr>
          <p:spPr>
            <a:xfrm>
              <a:off x="1662900" y="1471425"/>
              <a:ext cx="54750" cy="131500"/>
            </a:xfrm>
            <a:custGeom>
              <a:rect b="b" l="l" r="r" t="t"/>
              <a:pathLst>
                <a:path extrusionOk="0" fill="none" h="5260" w="2190">
                  <a:moveTo>
                    <a:pt x="1" y="5259"/>
                  </a:moveTo>
                  <a:cubicBezTo>
                    <a:pt x="1" y="5259"/>
                    <a:pt x="2037" y="1278"/>
                    <a:pt x="2189" y="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1775375" y="1209175"/>
              <a:ext cx="129975" cy="171550"/>
            </a:xfrm>
            <a:custGeom>
              <a:rect b="b" l="l" r="r" t="t"/>
              <a:pathLst>
                <a:path extrusionOk="0" h="6862" w="5199">
                  <a:moveTo>
                    <a:pt x="2478" y="1"/>
                  </a:moveTo>
                  <a:cubicBezTo>
                    <a:pt x="1779" y="1"/>
                    <a:pt x="1076" y="177"/>
                    <a:pt x="730" y="704"/>
                  </a:cubicBezTo>
                  <a:cubicBezTo>
                    <a:pt x="61" y="1767"/>
                    <a:pt x="1" y="3682"/>
                    <a:pt x="821" y="4989"/>
                  </a:cubicBezTo>
                  <a:cubicBezTo>
                    <a:pt x="1476" y="6032"/>
                    <a:pt x="2865" y="6862"/>
                    <a:pt x="3694" y="6862"/>
                  </a:cubicBezTo>
                  <a:cubicBezTo>
                    <a:pt x="3904" y="6862"/>
                    <a:pt x="4078" y="6808"/>
                    <a:pt x="4195" y="6692"/>
                  </a:cubicBezTo>
                  <a:cubicBezTo>
                    <a:pt x="5077" y="5263"/>
                    <a:pt x="5168" y="2284"/>
                    <a:pt x="5168" y="2284"/>
                  </a:cubicBezTo>
                  <a:cubicBezTo>
                    <a:pt x="5198" y="1798"/>
                    <a:pt x="4864" y="764"/>
                    <a:pt x="4226" y="369"/>
                  </a:cubicBezTo>
                  <a:cubicBezTo>
                    <a:pt x="3903" y="185"/>
                    <a:pt x="3192" y="1"/>
                    <a:pt x="2478" y="1"/>
                  </a:cubicBez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1751825" y="1300450"/>
              <a:ext cx="95000" cy="146725"/>
            </a:xfrm>
            <a:custGeom>
              <a:rect b="b" l="l" r="r" t="t"/>
              <a:pathLst>
                <a:path extrusionOk="0" h="5869" w="3800">
                  <a:moveTo>
                    <a:pt x="1611" y="1"/>
                  </a:moveTo>
                  <a:lnTo>
                    <a:pt x="0" y="4287"/>
                  </a:lnTo>
                  <a:cubicBezTo>
                    <a:pt x="0" y="4287"/>
                    <a:pt x="616" y="5869"/>
                    <a:pt x="2134" y="5869"/>
                  </a:cubicBezTo>
                  <a:cubicBezTo>
                    <a:pt x="2162" y="5869"/>
                    <a:pt x="2190" y="5868"/>
                    <a:pt x="2219" y="5867"/>
                  </a:cubicBezTo>
                  <a:cubicBezTo>
                    <a:pt x="3800" y="5807"/>
                    <a:pt x="3526" y="4651"/>
                    <a:pt x="3526" y="4651"/>
                  </a:cubicBezTo>
                  <a:lnTo>
                    <a:pt x="3800" y="2615"/>
                  </a:lnTo>
                  <a:lnTo>
                    <a:pt x="1611" y="1"/>
                  </a:lnTo>
                  <a:close/>
                </a:path>
              </a:pathLst>
            </a:custGeom>
            <a:solidFill>
              <a:srgbClr val="E6A5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1746500" y="1177200"/>
              <a:ext cx="202150" cy="164325"/>
            </a:xfrm>
            <a:custGeom>
              <a:rect b="b" l="l" r="r" t="t"/>
              <a:pathLst>
                <a:path extrusionOk="0" h="6573" w="8086">
                  <a:moveTo>
                    <a:pt x="6447" y="0"/>
                  </a:moveTo>
                  <a:cubicBezTo>
                    <a:pt x="6107" y="0"/>
                    <a:pt x="5698" y="594"/>
                    <a:pt x="5441" y="645"/>
                  </a:cubicBezTo>
                  <a:cubicBezTo>
                    <a:pt x="5431" y="646"/>
                    <a:pt x="5420" y="647"/>
                    <a:pt x="5407" y="647"/>
                  </a:cubicBezTo>
                  <a:cubicBezTo>
                    <a:pt x="5187" y="647"/>
                    <a:pt x="4572" y="503"/>
                    <a:pt x="3864" y="503"/>
                  </a:cubicBezTo>
                  <a:cubicBezTo>
                    <a:pt x="3378" y="503"/>
                    <a:pt x="2849" y="570"/>
                    <a:pt x="2371" y="797"/>
                  </a:cubicBezTo>
                  <a:cubicBezTo>
                    <a:pt x="1156" y="1344"/>
                    <a:pt x="882" y="2742"/>
                    <a:pt x="882" y="2742"/>
                  </a:cubicBezTo>
                  <a:cubicBezTo>
                    <a:pt x="882" y="2742"/>
                    <a:pt x="335" y="2925"/>
                    <a:pt x="183" y="3746"/>
                  </a:cubicBezTo>
                  <a:cubicBezTo>
                    <a:pt x="0" y="4566"/>
                    <a:pt x="1247" y="6572"/>
                    <a:pt x="1247" y="6572"/>
                  </a:cubicBezTo>
                  <a:lnTo>
                    <a:pt x="1642" y="5539"/>
                  </a:lnTo>
                  <a:cubicBezTo>
                    <a:pt x="1642" y="5539"/>
                    <a:pt x="1368" y="4840"/>
                    <a:pt x="1459" y="4323"/>
                  </a:cubicBezTo>
                  <a:cubicBezTo>
                    <a:pt x="1517" y="3998"/>
                    <a:pt x="1719" y="3937"/>
                    <a:pt x="1861" y="3937"/>
                  </a:cubicBezTo>
                  <a:cubicBezTo>
                    <a:pt x="1944" y="3937"/>
                    <a:pt x="2007" y="3958"/>
                    <a:pt x="2007" y="3958"/>
                  </a:cubicBezTo>
                  <a:lnTo>
                    <a:pt x="2007" y="4992"/>
                  </a:lnTo>
                  <a:lnTo>
                    <a:pt x="2463" y="4840"/>
                  </a:lnTo>
                  <a:lnTo>
                    <a:pt x="2463" y="3198"/>
                  </a:lnTo>
                  <a:cubicBezTo>
                    <a:pt x="2463" y="3198"/>
                    <a:pt x="2766" y="2621"/>
                    <a:pt x="3344" y="2591"/>
                  </a:cubicBezTo>
                  <a:cubicBezTo>
                    <a:pt x="3366" y="2588"/>
                    <a:pt x="3389" y="2587"/>
                    <a:pt x="3414" y="2587"/>
                  </a:cubicBezTo>
                  <a:cubicBezTo>
                    <a:pt x="4018" y="2587"/>
                    <a:pt x="5536" y="3269"/>
                    <a:pt x="6353" y="3502"/>
                  </a:cubicBezTo>
                  <a:cubicBezTo>
                    <a:pt x="6428" y="3526"/>
                    <a:pt x="6503" y="3536"/>
                    <a:pt x="6576" y="3536"/>
                  </a:cubicBezTo>
                  <a:cubicBezTo>
                    <a:pt x="7367" y="3536"/>
                    <a:pt x="8042" y="2291"/>
                    <a:pt x="7903" y="2013"/>
                  </a:cubicBezTo>
                  <a:cubicBezTo>
                    <a:pt x="7850" y="1924"/>
                    <a:pt x="7759" y="1892"/>
                    <a:pt x="7658" y="1892"/>
                  </a:cubicBezTo>
                  <a:cubicBezTo>
                    <a:pt x="7416" y="1892"/>
                    <a:pt x="7113" y="2074"/>
                    <a:pt x="7113" y="2074"/>
                  </a:cubicBezTo>
                  <a:cubicBezTo>
                    <a:pt x="7113" y="2074"/>
                    <a:pt x="8086" y="1132"/>
                    <a:pt x="7721" y="736"/>
                  </a:cubicBezTo>
                  <a:cubicBezTo>
                    <a:pt x="7639" y="639"/>
                    <a:pt x="7542" y="603"/>
                    <a:pt x="7443" y="603"/>
                  </a:cubicBezTo>
                  <a:cubicBezTo>
                    <a:pt x="7138" y="603"/>
                    <a:pt x="6809" y="949"/>
                    <a:pt x="6809" y="949"/>
                  </a:cubicBezTo>
                  <a:cubicBezTo>
                    <a:pt x="6809" y="949"/>
                    <a:pt x="6961" y="372"/>
                    <a:pt x="6627" y="68"/>
                  </a:cubicBezTo>
                  <a:cubicBezTo>
                    <a:pt x="6570" y="20"/>
                    <a:pt x="6510" y="0"/>
                    <a:pt x="6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1827050" y="1274625"/>
              <a:ext cx="42575" cy="42575"/>
            </a:xfrm>
            <a:custGeom>
              <a:rect b="b" l="l" r="r" t="t"/>
              <a:pathLst>
                <a:path extrusionOk="0" fill="none" h="1703" w="1703">
                  <a:moveTo>
                    <a:pt x="1703" y="852"/>
                  </a:moveTo>
                  <a:cubicBezTo>
                    <a:pt x="1703" y="1308"/>
                    <a:pt x="1338" y="1703"/>
                    <a:pt x="851" y="1703"/>
                  </a:cubicBezTo>
                  <a:cubicBezTo>
                    <a:pt x="396" y="1703"/>
                    <a:pt x="0" y="1308"/>
                    <a:pt x="0" y="852"/>
                  </a:cubicBezTo>
                  <a:cubicBezTo>
                    <a:pt x="0" y="396"/>
                    <a:pt x="396" y="1"/>
                    <a:pt x="851" y="1"/>
                  </a:cubicBezTo>
                  <a:cubicBezTo>
                    <a:pt x="1338" y="1"/>
                    <a:pt x="1703" y="396"/>
                    <a:pt x="1703" y="852"/>
                  </a:cubicBezTo>
                  <a:close/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6"/>
            <p:cNvSpPr/>
            <p:nvPr/>
          </p:nvSpPr>
          <p:spPr>
            <a:xfrm>
              <a:off x="1884050" y="1274625"/>
              <a:ext cx="41800" cy="42575"/>
            </a:xfrm>
            <a:custGeom>
              <a:rect b="b" l="l" r="r" t="t"/>
              <a:pathLst>
                <a:path extrusionOk="0" fill="none" h="1703" w="1672">
                  <a:moveTo>
                    <a:pt x="1672" y="852"/>
                  </a:moveTo>
                  <a:cubicBezTo>
                    <a:pt x="1672" y="1308"/>
                    <a:pt x="1307" y="1703"/>
                    <a:pt x="821" y="1703"/>
                  </a:cubicBezTo>
                  <a:cubicBezTo>
                    <a:pt x="365" y="1703"/>
                    <a:pt x="0" y="1308"/>
                    <a:pt x="0" y="852"/>
                  </a:cubicBezTo>
                  <a:cubicBezTo>
                    <a:pt x="0" y="396"/>
                    <a:pt x="365" y="1"/>
                    <a:pt x="821" y="1"/>
                  </a:cubicBezTo>
                  <a:cubicBezTo>
                    <a:pt x="1307" y="1"/>
                    <a:pt x="1672" y="396"/>
                    <a:pt x="1672" y="852"/>
                  </a:cubicBezTo>
                  <a:close/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6"/>
            <p:cNvSpPr/>
            <p:nvPr/>
          </p:nvSpPr>
          <p:spPr>
            <a:xfrm>
              <a:off x="1869600" y="1295900"/>
              <a:ext cx="14475" cy="25"/>
            </a:xfrm>
            <a:custGeom>
              <a:rect b="b" l="l" r="r" t="t"/>
              <a:pathLst>
                <a:path extrusionOk="0" fill="none" h="1" w="579">
                  <a:moveTo>
                    <a:pt x="1" y="1"/>
                  </a:moveTo>
                  <a:lnTo>
                    <a:pt x="578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6"/>
            <p:cNvSpPr/>
            <p:nvPr/>
          </p:nvSpPr>
          <p:spPr>
            <a:xfrm>
              <a:off x="1751825" y="1407600"/>
              <a:ext cx="68400" cy="48675"/>
            </a:xfrm>
            <a:custGeom>
              <a:rect b="b" l="l" r="r" t="t"/>
              <a:pathLst>
                <a:path extrusionOk="0" fill="none" h="1947" w="2736">
                  <a:moveTo>
                    <a:pt x="0" y="1"/>
                  </a:moveTo>
                  <a:cubicBezTo>
                    <a:pt x="0" y="1"/>
                    <a:pt x="578" y="1946"/>
                    <a:pt x="2736" y="158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6"/>
            <p:cNvSpPr/>
            <p:nvPr/>
          </p:nvSpPr>
          <p:spPr>
            <a:xfrm>
              <a:off x="1941025" y="1475225"/>
              <a:ext cx="378450" cy="245475"/>
            </a:xfrm>
            <a:custGeom>
              <a:rect b="b" l="l" r="r" t="t"/>
              <a:pathLst>
                <a:path extrusionOk="0" h="9819" w="15138">
                  <a:moveTo>
                    <a:pt x="1794" y="1"/>
                  </a:moveTo>
                  <a:cubicBezTo>
                    <a:pt x="1490" y="1"/>
                    <a:pt x="1247" y="214"/>
                    <a:pt x="1217" y="518"/>
                  </a:cubicBezTo>
                  <a:lnTo>
                    <a:pt x="62" y="9150"/>
                  </a:lnTo>
                  <a:cubicBezTo>
                    <a:pt x="1" y="9515"/>
                    <a:pt x="274" y="9819"/>
                    <a:pt x="639" y="9819"/>
                  </a:cubicBezTo>
                  <a:lnTo>
                    <a:pt x="13344" y="9819"/>
                  </a:lnTo>
                  <a:cubicBezTo>
                    <a:pt x="13648" y="9819"/>
                    <a:pt x="13892" y="9606"/>
                    <a:pt x="13922" y="9302"/>
                  </a:cubicBezTo>
                  <a:lnTo>
                    <a:pt x="15077" y="670"/>
                  </a:lnTo>
                  <a:cubicBezTo>
                    <a:pt x="15138" y="305"/>
                    <a:pt x="14864" y="1"/>
                    <a:pt x="145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2107450" y="1578575"/>
              <a:ext cx="69175" cy="69175"/>
            </a:xfrm>
            <a:custGeom>
              <a:rect b="b" l="l" r="r" t="t"/>
              <a:pathLst>
                <a:path extrusionOk="0" h="2767" w="2767">
                  <a:moveTo>
                    <a:pt x="1368" y="1"/>
                  </a:moveTo>
                  <a:cubicBezTo>
                    <a:pt x="608" y="1"/>
                    <a:pt x="0" y="639"/>
                    <a:pt x="0" y="1399"/>
                  </a:cubicBezTo>
                  <a:cubicBezTo>
                    <a:pt x="0" y="2159"/>
                    <a:pt x="608" y="2767"/>
                    <a:pt x="1368" y="2767"/>
                  </a:cubicBezTo>
                  <a:cubicBezTo>
                    <a:pt x="2128" y="2767"/>
                    <a:pt x="2766" y="2159"/>
                    <a:pt x="2766" y="1399"/>
                  </a:cubicBezTo>
                  <a:cubicBezTo>
                    <a:pt x="2766" y="639"/>
                    <a:pt x="2128" y="1"/>
                    <a:pt x="13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1700150" y="1567175"/>
              <a:ext cx="201400" cy="76775"/>
            </a:xfrm>
            <a:custGeom>
              <a:rect b="b" l="l" r="r" t="t"/>
              <a:pathLst>
                <a:path extrusionOk="0" fill="none" h="3071" w="8056">
                  <a:moveTo>
                    <a:pt x="0" y="2828"/>
                  </a:moveTo>
                  <a:cubicBezTo>
                    <a:pt x="0" y="2828"/>
                    <a:pt x="4924" y="3071"/>
                    <a:pt x="8055" y="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6"/>
            <p:cNvSpPr/>
            <p:nvPr/>
          </p:nvSpPr>
          <p:spPr>
            <a:xfrm>
              <a:off x="1930400" y="1498025"/>
              <a:ext cx="7625" cy="134525"/>
            </a:xfrm>
            <a:custGeom>
              <a:rect b="b" l="l" r="r" t="t"/>
              <a:pathLst>
                <a:path extrusionOk="0" fill="none" h="5381" w="305">
                  <a:moveTo>
                    <a:pt x="152" y="1"/>
                  </a:moveTo>
                  <a:cubicBezTo>
                    <a:pt x="152" y="1"/>
                    <a:pt x="304" y="3679"/>
                    <a:pt x="0" y="5381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6"/>
            <p:cNvSpPr/>
            <p:nvPr/>
          </p:nvSpPr>
          <p:spPr>
            <a:xfrm>
              <a:off x="1803500" y="1338450"/>
              <a:ext cx="35725" cy="34975"/>
            </a:xfrm>
            <a:custGeom>
              <a:rect b="b" l="l" r="r" t="t"/>
              <a:pathLst>
                <a:path extrusionOk="0" fill="none" h="1399" w="1429">
                  <a:moveTo>
                    <a:pt x="0" y="1"/>
                  </a:moveTo>
                  <a:cubicBezTo>
                    <a:pt x="0" y="1"/>
                    <a:pt x="61" y="913"/>
                    <a:pt x="1429" y="1399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2236625" y="1213075"/>
              <a:ext cx="246225" cy="208225"/>
            </a:xfrm>
            <a:custGeom>
              <a:rect b="b" l="l" r="r" t="t"/>
              <a:pathLst>
                <a:path extrusionOk="0" h="8329" w="9849">
                  <a:moveTo>
                    <a:pt x="4378" y="0"/>
                  </a:moveTo>
                  <a:cubicBezTo>
                    <a:pt x="4317" y="0"/>
                    <a:pt x="4286" y="0"/>
                    <a:pt x="4226" y="31"/>
                  </a:cubicBezTo>
                  <a:cubicBezTo>
                    <a:pt x="3739" y="396"/>
                    <a:pt x="548" y="2949"/>
                    <a:pt x="1" y="7812"/>
                  </a:cubicBezTo>
                  <a:cubicBezTo>
                    <a:pt x="1" y="7934"/>
                    <a:pt x="92" y="8055"/>
                    <a:pt x="213" y="8055"/>
                  </a:cubicBezTo>
                  <a:lnTo>
                    <a:pt x="5624" y="8329"/>
                  </a:lnTo>
                  <a:cubicBezTo>
                    <a:pt x="5745" y="8329"/>
                    <a:pt x="5837" y="8238"/>
                    <a:pt x="5837" y="8116"/>
                  </a:cubicBezTo>
                  <a:cubicBezTo>
                    <a:pt x="6293" y="3982"/>
                    <a:pt x="8694" y="1490"/>
                    <a:pt x="9697" y="639"/>
                  </a:cubicBezTo>
                  <a:cubicBezTo>
                    <a:pt x="9849" y="517"/>
                    <a:pt x="9758" y="274"/>
                    <a:pt x="9575" y="274"/>
                  </a:cubicBezTo>
                  <a:lnTo>
                    <a:pt x="43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6"/>
            <p:cNvSpPr/>
            <p:nvPr/>
          </p:nvSpPr>
          <p:spPr>
            <a:xfrm>
              <a:off x="2250300" y="1226000"/>
              <a:ext cx="208250" cy="182400"/>
            </a:xfrm>
            <a:custGeom>
              <a:rect b="b" l="l" r="r" t="t"/>
              <a:pathLst>
                <a:path extrusionOk="0" h="7296" w="8330">
                  <a:moveTo>
                    <a:pt x="5067" y="969"/>
                  </a:moveTo>
                  <a:cubicBezTo>
                    <a:pt x="5091" y="969"/>
                    <a:pt x="5114" y="970"/>
                    <a:pt x="5138" y="973"/>
                  </a:cubicBezTo>
                  <a:cubicBezTo>
                    <a:pt x="5411" y="1034"/>
                    <a:pt x="5502" y="1246"/>
                    <a:pt x="5320" y="1490"/>
                  </a:cubicBezTo>
                  <a:cubicBezTo>
                    <a:pt x="5188" y="1701"/>
                    <a:pt x="4919" y="1866"/>
                    <a:pt x="4671" y="1866"/>
                  </a:cubicBezTo>
                  <a:cubicBezTo>
                    <a:pt x="4633" y="1866"/>
                    <a:pt x="4596" y="1862"/>
                    <a:pt x="4560" y="1854"/>
                  </a:cubicBezTo>
                  <a:cubicBezTo>
                    <a:pt x="4287" y="1824"/>
                    <a:pt x="4195" y="1581"/>
                    <a:pt x="4347" y="1338"/>
                  </a:cubicBezTo>
                  <a:cubicBezTo>
                    <a:pt x="4514" y="1115"/>
                    <a:pt x="4808" y="969"/>
                    <a:pt x="5067" y="969"/>
                  </a:cubicBezTo>
                  <a:close/>
                  <a:moveTo>
                    <a:pt x="3922" y="0"/>
                  </a:moveTo>
                  <a:cubicBezTo>
                    <a:pt x="3831" y="61"/>
                    <a:pt x="3709" y="152"/>
                    <a:pt x="3557" y="304"/>
                  </a:cubicBezTo>
                  <a:cubicBezTo>
                    <a:pt x="3223" y="578"/>
                    <a:pt x="2797" y="1003"/>
                    <a:pt x="2341" y="1581"/>
                  </a:cubicBezTo>
                  <a:cubicBezTo>
                    <a:pt x="1764" y="2280"/>
                    <a:pt x="1186" y="3222"/>
                    <a:pt x="730" y="4347"/>
                  </a:cubicBezTo>
                  <a:cubicBezTo>
                    <a:pt x="426" y="5076"/>
                    <a:pt x="183" y="5927"/>
                    <a:pt x="31" y="6839"/>
                  </a:cubicBezTo>
                  <a:cubicBezTo>
                    <a:pt x="31" y="6900"/>
                    <a:pt x="31" y="6961"/>
                    <a:pt x="1" y="7052"/>
                  </a:cubicBezTo>
                  <a:lnTo>
                    <a:pt x="4834" y="7295"/>
                  </a:lnTo>
                  <a:cubicBezTo>
                    <a:pt x="4864" y="7174"/>
                    <a:pt x="4864" y="7082"/>
                    <a:pt x="4895" y="6991"/>
                  </a:cubicBezTo>
                  <a:cubicBezTo>
                    <a:pt x="5016" y="6110"/>
                    <a:pt x="5229" y="5319"/>
                    <a:pt x="5502" y="4590"/>
                  </a:cubicBezTo>
                  <a:cubicBezTo>
                    <a:pt x="6019" y="3192"/>
                    <a:pt x="6718" y="2097"/>
                    <a:pt x="7387" y="1246"/>
                  </a:cubicBezTo>
                  <a:cubicBezTo>
                    <a:pt x="7721" y="851"/>
                    <a:pt x="8025" y="487"/>
                    <a:pt x="8329" y="213"/>
                  </a:cubicBezTo>
                  <a:lnTo>
                    <a:pt x="39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6"/>
            <p:cNvSpPr/>
            <p:nvPr/>
          </p:nvSpPr>
          <p:spPr>
            <a:xfrm>
              <a:off x="2250300" y="1290575"/>
              <a:ext cx="137575" cy="117825"/>
            </a:xfrm>
            <a:custGeom>
              <a:rect b="b" l="l" r="r" t="t"/>
              <a:pathLst>
                <a:path extrusionOk="0" h="4713" w="5503">
                  <a:moveTo>
                    <a:pt x="4155" y="0"/>
                  </a:moveTo>
                  <a:cubicBezTo>
                    <a:pt x="3838" y="0"/>
                    <a:pt x="1452" y="1343"/>
                    <a:pt x="730" y="1764"/>
                  </a:cubicBezTo>
                  <a:cubicBezTo>
                    <a:pt x="426" y="2493"/>
                    <a:pt x="183" y="3314"/>
                    <a:pt x="31" y="4256"/>
                  </a:cubicBezTo>
                  <a:cubicBezTo>
                    <a:pt x="31" y="4317"/>
                    <a:pt x="31" y="4378"/>
                    <a:pt x="1" y="4469"/>
                  </a:cubicBezTo>
                  <a:lnTo>
                    <a:pt x="4834" y="4712"/>
                  </a:lnTo>
                  <a:cubicBezTo>
                    <a:pt x="4834" y="4591"/>
                    <a:pt x="4864" y="4499"/>
                    <a:pt x="4864" y="4378"/>
                  </a:cubicBezTo>
                  <a:cubicBezTo>
                    <a:pt x="5016" y="3527"/>
                    <a:pt x="5229" y="2736"/>
                    <a:pt x="5502" y="2007"/>
                  </a:cubicBezTo>
                  <a:cubicBezTo>
                    <a:pt x="5229" y="1551"/>
                    <a:pt x="4347" y="31"/>
                    <a:pt x="4165" y="1"/>
                  </a:cubicBezTo>
                  <a:cubicBezTo>
                    <a:pt x="4162" y="0"/>
                    <a:pt x="4159" y="0"/>
                    <a:pt x="41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1262450" y="1707750"/>
              <a:ext cx="1177850" cy="39550"/>
            </a:xfrm>
            <a:custGeom>
              <a:rect b="b" l="l" r="r" t="t"/>
              <a:pathLst>
                <a:path extrusionOk="0" h="1582" w="47114">
                  <a:moveTo>
                    <a:pt x="0" y="1"/>
                  </a:moveTo>
                  <a:lnTo>
                    <a:pt x="0" y="1582"/>
                  </a:lnTo>
                  <a:lnTo>
                    <a:pt x="47114" y="1582"/>
                  </a:lnTo>
                  <a:lnTo>
                    <a:pt x="471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1102875" y="1747275"/>
              <a:ext cx="213550" cy="797150"/>
            </a:xfrm>
            <a:custGeom>
              <a:rect b="b" l="l" r="r" t="t"/>
              <a:pathLst>
                <a:path extrusionOk="0" h="31886" w="8542">
                  <a:moveTo>
                    <a:pt x="6383" y="1"/>
                  </a:moveTo>
                  <a:lnTo>
                    <a:pt x="0" y="31886"/>
                  </a:lnTo>
                  <a:lnTo>
                    <a:pt x="821" y="31886"/>
                  </a:lnTo>
                  <a:lnTo>
                    <a:pt x="8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2387100" y="1747275"/>
              <a:ext cx="213550" cy="797150"/>
            </a:xfrm>
            <a:custGeom>
              <a:rect b="b" l="l" r="r" t="t"/>
              <a:pathLst>
                <a:path extrusionOk="0" h="31886" w="8542">
                  <a:moveTo>
                    <a:pt x="0" y="1"/>
                  </a:moveTo>
                  <a:lnTo>
                    <a:pt x="7721" y="31886"/>
                  </a:lnTo>
                  <a:lnTo>
                    <a:pt x="8541" y="31886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2490825" y="1911175"/>
              <a:ext cx="202525" cy="351325"/>
            </a:xfrm>
            <a:custGeom>
              <a:rect b="b" l="l" r="r" t="t"/>
              <a:pathLst>
                <a:path extrusionOk="0" h="14053" w="8101">
                  <a:moveTo>
                    <a:pt x="1935" y="1"/>
                  </a:moveTo>
                  <a:cubicBezTo>
                    <a:pt x="986" y="1"/>
                    <a:pt x="1" y="734"/>
                    <a:pt x="350" y="2381"/>
                  </a:cubicBezTo>
                  <a:cubicBezTo>
                    <a:pt x="1079" y="5755"/>
                    <a:pt x="2751" y="4752"/>
                    <a:pt x="3268" y="6089"/>
                  </a:cubicBezTo>
                  <a:cubicBezTo>
                    <a:pt x="3815" y="7457"/>
                    <a:pt x="2751" y="8977"/>
                    <a:pt x="3572" y="10405"/>
                  </a:cubicBezTo>
                  <a:cubicBezTo>
                    <a:pt x="4392" y="11834"/>
                    <a:pt x="5912" y="11165"/>
                    <a:pt x="6885" y="14053"/>
                  </a:cubicBezTo>
                  <a:cubicBezTo>
                    <a:pt x="6885" y="14053"/>
                    <a:pt x="8101" y="11530"/>
                    <a:pt x="7797" y="9889"/>
                  </a:cubicBezTo>
                  <a:cubicBezTo>
                    <a:pt x="7523" y="8217"/>
                    <a:pt x="6034" y="8582"/>
                    <a:pt x="6429" y="6606"/>
                  </a:cubicBezTo>
                  <a:cubicBezTo>
                    <a:pt x="6854" y="4600"/>
                    <a:pt x="6490" y="3414"/>
                    <a:pt x="5304" y="3232"/>
                  </a:cubicBezTo>
                  <a:cubicBezTo>
                    <a:pt x="4119" y="3019"/>
                    <a:pt x="4088" y="2047"/>
                    <a:pt x="3268" y="679"/>
                  </a:cubicBezTo>
                  <a:cubicBezTo>
                    <a:pt x="3003" y="238"/>
                    <a:pt x="2475" y="1"/>
                    <a:pt x="1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2542875" y="1958525"/>
              <a:ext cx="126925" cy="365525"/>
            </a:xfrm>
            <a:custGeom>
              <a:rect b="b" l="l" r="r" t="t"/>
              <a:pathLst>
                <a:path extrusionOk="0" h="14621" w="5077">
                  <a:moveTo>
                    <a:pt x="122" y="1"/>
                  </a:moveTo>
                  <a:lnTo>
                    <a:pt x="0" y="92"/>
                  </a:lnTo>
                  <a:cubicBezTo>
                    <a:pt x="2918" y="3557"/>
                    <a:pt x="4043" y="7326"/>
                    <a:pt x="4468" y="9849"/>
                  </a:cubicBezTo>
                  <a:cubicBezTo>
                    <a:pt x="4924" y="12615"/>
                    <a:pt x="4681" y="14590"/>
                    <a:pt x="4681" y="14590"/>
                  </a:cubicBezTo>
                  <a:lnTo>
                    <a:pt x="4863" y="14621"/>
                  </a:lnTo>
                  <a:cubicBezTo>
                    <a:pt x="4863" y="14590"/>
                    <a:pt x="5076" y="12615"/>
                    <a:pt x="4620" y="9849"/>
                  </a:cubicBezTo>
                  <a:cubicBezTo>
                    <a:pt x="4195" y="7265"/>
                    <a:pt x="3070" y="3496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2662175" y="1975900"/>
              <a:ext cx="169875" cy="296475"/>
            </a:xfrm>
            <a:custGeom>
              <a:rect b="b" l="l" r="r" t="t"/>
              <a:pathLst>
                <a:path extrusionOk="0" h="11859" w="6795">
                  <a:moveTo>
                    <a:pt x="5188" y="1"/>
                  </a:moveTo>
                  <a:cubicBezTo>
                    <a:pt x="4730" y="1"/>
                    <a:pt x="4276" y="204"/>
                    <a:pt x="4043" y="582"/>
                  </a:cubicBezTo>
                  <a:cubicBezTo>
                    <a:pt x="3374" y="1707"/>
                    <a:pt x="3344" y="2527"/>
                    <a:pt x="2341" y="2710"/>
                  </a:cubicBezTo>
                  <a:cubicBezTo>
                    <a:pt x="1338" y="2892"/>
                    <a:pt x="1034" y="3865"/>
                    <a:pt x="1398" y="5567"/>
                  </a:cubicBezTo>
                  <a:cubicBezTo>
                    <a:pt x="1733" y="7239"/>
                    <a:pt x="487" y="6935"/>
                    <a:pt x="243" y="8333"/>
                  </a:cubicBezTo>
                  <a:cubicBezTo>
                    <a:pt x="0" y="9731"/>
                    <a:pt x="1003" y="11859"/>
                    <a:pt x="1003" y="11859"/>
                  </a:cubicBezTo>
                  <a:cubicBezTo>
                    <a:pt x="1854" y="9397"/>
                    <a:pt x="3101" y="9974"/>
                    <a:pt x="3800" y="8759"/>
                  </a:cubicBezTo>
                  <a:cubicBezTo>
                    <a:pt x="4468" y="7573"/>
                    <a:pt x="3617" y="6266"/>
                    <a:pt x="4043" y="5141"/>
                  </a:cubicBezTo>
                  <a:cubicBezTo>
                    <a:pt x="4499" y="4017"/>
                    <a:pt x="5927" y="4838"/>
                    <a:pt x="6505" y="1980"/>
                  </a:cubicBezTo>
                  <a:cubicBezTo>
                    <a:pt x="6794" y="612"/>
                    <a:pt x="5983" y="1"/>
                    <a:pt x="5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2681175" y="2015525"/>
              <a:ext cx="107925" cy="308525"/>
            </a:xfrm>
            <a:custGeom>
              <a:rect b="b" l="l" r="r" t="t"/>
              <a:pathLst>
                <a:path extrusionOk="0" h="12341" w="4317">
                  <a:moveTo>
                    <a:pt x="4195" y="0"/>
                  </a:moveTo>
                  <a:cubicBezTo>
                    <a:pt x="1702" y="2949"/>
                    <a:pt x="760" y="6140"/>
                    <a:pt x="395" y="8298"/>
                  </a:cubicBezTo>
                  <a:cubicBezTo>
                    <a:pt x="0" y="10639"/>
                    <a:pt x="213" y="12341"/>
                    <a:pt x="213" y="12341"/>
                  </a:cubicBezTo>
                  <a:lnTo>
                    <a:pt x="335" y="12310"/>
                  </a:lnTo>
                  <a:cubicBezTo>
                    <a:pt x="335" y="12310"/>
                    <a:pt x="152" y="10639"/>
                    <a:pt x="547" y="8329"/>
                  </a:cubicBezTo>
                  <a:cubicBezTo>
                    <a:pt x="882" y="6171"/>
                    <a:pt x="1824" y="3009"/>
                    <a:pt x="4316" y="91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2552750" y="2297425"/>
              <a:ext cx="242425" cy="238650"/>
            </a:xfrm>
            <a:custGeom>
              <a:rect b="b" l="l" r="r" t="t"/>
              <a:pathLst>
                <a:path extrusionOk="0" h="9546" w="9697">
                  <a:moveTo>
                    <a:pt x="0" y="1"/>
                  </a:moveTo>
                  <a:lnTo>
                    <a:pt x="1429" y="9545"/>
                  </a:lnTo>
                  <a:lnTo>
                    <a:pt x="8298" y="9545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2563375" y="2297425"/>
              <a:ext cx="58550" cy="238650"/>
            </a:xfrm>
            <a:custGeom>
              <a:rect b="b" l="l" r="r" t="t"/>
              <a:pathLst>
                <a:path extrusionOk="0" h="9546" w="2342">
                  <a:moveTo>
                    <a:pt x="1" y="1"/>
                  </a:moveTo>
                  <a:lnTo>
                    <a:pt x="1399" y="9545"/>
                  </a:lnTo>
                  <a:lnTo>
                    <a:pt x="2341" y="9545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2713850" y="2297425"/>
              <a:ext cx="81325" cy="238650"/>
            </a:xfrm>
            <a:custGeom>
              <a:rect b="b" l="l" r="r" t="t"/>
              <a:pathLst>
                <a:path extrusionOk="0" h="9546" w="3253">
                  <a:moveTo>
                    <a:pt x="1398" y="1"/>
                  </a:moveTo>
                  <a:lnTo>
                    <a:pt x="0" y="9545"/>
                  </a:lnTo>
                  <a:lnTo>
                    <a:pt x="1854" y="9545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2557300" y="2325550"/>
              <a:ext cx="234075" cy="14475"/>
            </a:xfrm>
            <a:custGeom>
              <a:rect b="b" l="l" r="r" t="t"/>
              <a:pathLst>
                <a:path extrusionOk="0" h="579" w="9363">
                  <a:moveTo>
                    <a:pt x="1" y="1"/>
                  </a:moveTo>
                  <a:lnTo>
                    <a:pt x="92" y="578"/>
                  </a:lnTo>
                  <a:lnTo>
                    <a:pt x="9271" y="578"/>
                  </a:lnTo>
                  <a:lnTo>
                    <a:pt x="9363" y="1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2599850" y="2536050"/>
              <a:ext cx="148975" cy="15975"/>
            </a:xfrm>
            <a:custGeom>
              <a:rect b="b" l="l" r="r" t="t"/>
              <a:pathLst>
                <a:path extrusionOk="0" h="639" w="5959">
                  <a:moveTo>
                    <a:pt x="1" y="0"/>
                  </a:moveTo>
                  <a:lnTo>
                    <a:pt x="1" y="638"/>
                  </a:lnTo>
                  <a:lnTo>
                    <a:pt x="5958" y="638"/>
                  </a:lnTo>
                  <a:lnTo>
                    <a:pt x="59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2599850" y="2536050"/>
              <a:ext cx="148975" cy="8375"/>
            </a:xfrm>
            <a:custGeom>
              <a:rect b="b" l="l" r="r" t="t"/>
              <a:pathLst>
                <a:path extrusionOk="0" h="335" w="5959">
                  <a:moveTo>
                    <a:pt x="1" y="0"/>
                  </a:moveTo>
                  <a:lnTo>
                    <a:pt x="1" y="335"/>
                  </a:lnTo>
                  <a:lnTo>
                    <a:pt x="5958" y="335"/>
                  </a:lnTo>
                  <a:lnTo>
                    <a:pt x="5958" y="0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2542100" y="2290600"/>
              <a:ext cx="263725" cy="34975"/>
            </a:xfrm>
            <a:custGeom>
              <a:rect b="b" l="l" r="r" t="t"/>
              <a:pathLst>
                <a:path extrusionOk="0" h="1399" w="10549">
                  <a:moveTo>
                    <a:pt x="1" y="0"/>
                  </a:moveTo>
                  <a:lnTo>
                    <a:pt x="1" y="1399"/>
                  </a:lnTo>
                  <a:lnTo>
                    <a:pt x="10548" y="1399"/>
                  </a:lnTo>
                  <a:lnTo>
                    <a:pt x="105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6"/>
            <p:cNvSpPr/>
            <p:nvPr/>
          </p:nvSpPr>
          <p:spPr>
            <a:xfrm>
              <a:off x="2757150" y="2290600"/>
              <a:ext cx="48675" cy="34975"/>
            </a:xfrm>
            <a:custGeom>
              <a:rect b="b" l="l" r="r" t="t"/>
              <a:pathLst>
                <a:path extrusionOk="0" h="1399" w="1947">
                  <a:moveTo>
                    <a:pt x="1" y="0"/>
                  </a:moveTo>
                  <a:lnTo>
                    <a:pt x="1" y="1399"/>
                  </a:lnTo>
                  <a:lnTo>
                    <a:pt x="1946" y="1399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6"/>
            <p:cNvSpPr/>
            <p:nvPr/>
          </p:nvSpPr>
          <p:spPr>
            <a:xfrm>
              <a:off x="2548175" y="2290600"/>
              <a:ext cx="32700" cy="34975"/>
            </a:xfrm>
            <a:custGeom>
              <a:rect b="b" l="l" r="r" t="t"/>
              <a:pathLst>
                <a:path extrusionOk="0" h="1399" w="1308">
                  <a:moveTo>
                    <a:pt x="1" y="0"/>
                  </a:moveTo>
                  <a:lnTo>
                    <a:pt x="1" y="1399"/>
                  </a:lnTo>
                  <a:lnTo>
                    <a:pt x="1308" y="1399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D0D0D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26"/>
          <p:cNvGrpSpPr/>
          <p:nvPr/>
        </p:nvGrpSpPr>
        <p:grpSpPr>
          <a:xfrm>
            <a:off x="7874023" y="2026608"/>
            <a:ext cx="1005053" cy="1005909"/>
            <a:chOff x="6739025" y="763225"/>
            <a:chExt cx="798675" cy="772825"/>
          </a:xfrm>
        </p:grpSpPr>
        <p:sp>
          <p:nvSpPr>
            <p:cNvPr id="802" name="Google Shape;802;p26"/>
            <p:cNvSpPr/>
            <p:nvPr/>
          </p:nvSpPr>
          <p:spPr>
            <a:xfrm>
              <a:off x="6908475" y="780700"/>
              <a:ext cx="459775" cy="134525"/>
            </a:xfrm>
            <a:custGeom>
              <a:rect b="b" l="l" r="r" t="t"/>
              <a:pathLst>
                <a:path extrusionOk="0" fill="none" h="5381" w="18391">
                  <a:moveTo>
                    <a:pt x="18390" y="5380"/>
                  </a:moveTo>
                  <a:lnTo>
                    <a:pt x="9211" y="0"/>
                  </a:lnTo>
                  <a:lnTo>
                    <a:pt x="1" y="5380"/>
                  </a:lnTo>
                </a:path>
              </a:pathLst>
            </a:custGeom>
            <a:noFill/>
            <a:ln cap="flat" cmpd="sng" w="9875">
              <a:solidFill>
                <a:schemeClr val="accent4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7121250" y="763225"/>
              <a:ext cx="34225" cy="34225"/>
            </a:xfrm>
            <a:custGeom>
              <a:rect b="b" l="l" r="r" t="t"/>
              <a:pathLst>
                <a:path extrusionOk="0" h="1369" w="1369">
                  <a:moveTo>
                    <a:pt x="700" y="0"/>
                  </a:moveTo>
                  <a:cubicBezTo>
                    <a:pt x="305" y="0"/>
                    <a:pt x="1" y="304"/>
                    <a:pt x="1" y="699"/>
                  </a:cubicBezTo>
                  <a:cubicBezTo>
                    <a:pt x="1" y="1064"/>
                    <a:pt x="305" y="1368"/>
                    <a:pt x="700" y="1368"/>
                  </a:cubicBezTo>
                  <a:cubicBezTo>
                    <a:pt x="1065" y="1368"/>
                    <a:pt x="1369" y="1064"/>
                    <a:pt x="1369" y="699"/>
                  </a:cubicBezTo>
                  <a:cubicBezTo>
                    <a:pt x="1369" y="304"/>
                    <a:pt x="1065" y="0"/>
                    <a:pt x="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6739025" y="900000"/>
              <a:ext cx="798675" cy="636050"/>
            </a:xfrm>
            <a:custGeom>
              <a:rect b="b" l="l" r="r" t="t"/>
              <a:pathLst>
                <a:path extrusionOk="0" h="25442" w="31947">
                  <a:moveTo>
                    <a:pt x="1" y="1"/>
                  </a:moveTo>
                  <a:lnTo>
                    <a:pt x="1" y="25442"/>
                  </a:lnTo>
                  <a:lnTo>
                    <a:pt x="31947" y="25442"/>
                  </a:lnTo>
                  <a:lnTo>
                    <a:pt x="31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6761075" y="921275"/>
              <a:ext cx="754600" cy="592750"/>
            </a:xfrm>
            <a:custGeom>
              <a:rect b="b" l="l" r="r" t="t"/>
              <a:pathLst>
                <a:path extrusionOk="0" h="23710" w="30184">
                  <a:moveTo>
                    <a:pt x="0" y="1"/>
                  </a:moveTo>
                  <a:lnTo>
                    <a:pt x="0" y="23709"/>
                  </a:lnTo>
                  <a:lnTo>
                    <a:pt x="30183" y="23709"/>
                  </a:lnTo>
                  <a:lnTo>
                    <a:pt x="301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6783875" y="950925"/>
              <a:ext cx="418725" cy="534225"/>
            </a:xfrm>
            <a:custGeom>
              <a:rect b="b" l="l" r="r" t="t"/>
              <a:pathLst>
                <a:path extrusionOk="0" h="21369" w="16749">
                  <a:moveTo>
                    <a:pt x="0" y="0"/>
                  </a:moveTo>
                  <a:lnTo>
                    <a:pt x="0" y="21368"/>
                  </a:lnTo>
                  <a:lnTo>
                    <a:pt x="16748" y="21368"/>
                  </a:lnTo>
                  <a:lnTo>
                    <a:pt x="16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7277800" y="1283750"/>
              <a:ext cx="189225" cy="12175"/>
            </a:xfrm>
            <a:custGeom>
              <a:rect b="b" l="l" r="r" t="t"/>
              <a:pathLst>
                <a:path extrusionOk="0" fill="none" h="487" w="7569">
                  <a:moveTo>
                    <a:pt x="7569" y="487"/>
                  </a:moveTo>
                  <a:lnTo>
                    <a:pt x="7265" y="183"/>
                  </a:lnTo>
                  <a:cubicBezTo>
                    <a:pt x="7083" y="0"/>
                    <a:pt x="6809" y="0"/>
                    <a:pt x="6627" y="183"/>
                  </a:cubicBezTo>
                  <a:lnTo>
                    <a:pt x="6627" y="183"/>
                  </a:lnTo>
                  <a:cubicBezTo>
                    <a:pt x="6444" y="365"/>
                    <a:pt x="6171" y="365"/>
                    <a:pt x="5988" y="183"/>
                  </a:cubicBezTo>
                  <a:lnTo>
                    <a:pt x="5988" y="183"/>
                  </a:lnTo>
                  <a:cubicBezTo>
                    <a:pt x="5836" y="0"/>
                    <a:pt x="5532" y="0"/>
                    <a:pt x="5380" y="183"/>
                  </a:cubicBezTo>
                  <a:lnTo>
                    <a:pt x="5380" y="183"/>
                  </a:lnTo>
                  <a:cubicBezTo>
                    <a:pt x="5198" y="365"/>
                    <a:pt x="4924" y="365"/>
                    <a:pt x="4742" y="183"/>
                  </a:cubicBezTo>
                  <a:lnTo>
                    <a:pt x="4742" y="183"/>
                  </a:lnTo>
                  <a:cubicBezTo>
                    <a:pt x="4560" y="0"/>
                    <a:pt x="4286" y="0"/>
                    <a:pt x="4104" y="183"/>
                  </a:cubicBezTo>
                  <a:lnTo>
                    <a:pt x="4104" y="183"/>
                  </a:lnTo>
                  <a:cubicBezTo>
                    <a:pt x="3921" y="365"/>
                    <a:pt x="3648" y="365"/>
                    <a:pt x="3465" y="183"/>
                  </a:cubicBezTo>
                  <a:lnTo>
                    <a:pt x="3465" y="183"/>
                  </a:lnTo>
                  <a:cubicBezTo>
                    <a:pt x="3313" y="0"/>
                    <a:pt x="3009" y="0"/>
                    <a:pt x="2858" y="183"/>
                  </a:cubicBezTo>
                  <a:lnTo>
                    <a:pt x="2858" y="183"/>
                  </a:lnTo>
                  <a:cubicBezTo>
                    <a:pt x="2675" y="365"/>
                    <a:pt x="2402" y="365"/>
                    <a:pt x="2219" y="183"/>
                  </a:cubicBezTo>
                  <a:lnTo>
                    <a:pt x="2219" y="183"/>
                  </a:lnTo>
                  <a:cubicBezTo>
                    <a:pt x="2037" y="0"/>
                    <a:pt x="1763" y="0"/>
                    <a:pt x="1581" y="183"/>
                  </a:cubicBezTo>
                  <a:lnTo>
                    <a:pt x="1581" y="183"/>
                  </a:lnTo>
                  <a:cubicBezTo>
                    <a:pt x="1399" y="365"/>
                    <a:pt x="1125" y="365"/>
                    <a:pt x="943" y="183"/>
                  </a:cubicBezTo>
                  <a:lnTo>
                    <a:pt x="943" y="183"/>
                  </a:lnTo>
                  <a:cubicBezTo>
                    <a:pt x="791" y="0"/>
                    <a:pt x="487" y="0"/>
                    <a:pt x="335" y="183"/>
                  </a:cubicBezTo>
                  <a:lnTo>
                    <a:pt x="0" y="487"/>
                  </a:lnTo>
                </a:path>
              </a:pathLst>
            </a:custGeom>
            <a:solidFill>
              <a:schemeClr val="dk2"/>
            </a:solidFill>
            <a:ln cap="rnd" cmpd="sng" w="68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7277800" y="1314150"/>
              <a:ext cx="189225" cy="12175"/>
            </a:xfrm>
            <a:custGeom>
              <a:rect b="b" l="l" r="r" t="t"/>
              <a:pathLst>
                <a:path extrusionOk="0" fill="none" h="487" w="7569">
                  <a:moveTo>
                    <a:pt x="7569" y="486"/>
                  </a:moveTo>
                  <a:lnTo>
                    <a:pt x="7265" y="182"/>
                  </a:lnTo>
                  <a:cubicBezTo>
                    <a:pt x="7083" y="0"/>
                    <a:pt x="6809" y="0"/>
                    <a:pt x="6627" y="182"/>
                  </a:cubicBezTo>
                  <a:lnTo>
                    <a:pt x="6627" y="182"/>
                  </a:lnTo>
                  <a:cubicBezTo>
                    <a:pt x="6444" y="365"/>
                    <a:pt x="6171" y="365"/>
                    <a:pt x="5988" y="182"/>
                  </a:cubicBezTo>
                  <a:lnTo>
                    <a:pt x="5988" y="182"/>
                  </a:lnTo>
                  <a:cubicBezTo>
                    <a:pt x="5836" y="0"/>
                    <a:pt x="5532" y="0"/>
                    <a:pt x="5380" y="182"/>
                  </a:cubicBezTo>
                  <a:lnTo>
                    <a:pt x="5380" y="182"/>
                  </a:lnTo>
                  <a:cubicBezTo>
                    <a:pt x="5198" y="365"/>
                    <a:pt x="4924" y="365"/>
                    <a:pt x="4742" y="182"/>
                  </a:cubicBezTo>
                  <a:lnTo>
                    <a:pt x="4742" y="182"/>
                  </a:lnTo>
                  <a:cubicBezTo>
                    <a:pt x="4560" y="0"/>
                    <a:pt x="4286" y="0"/>
                    <a:pt x="4104" y="182"/>
                  </a:cubicBezTo>
                  <a:lnTo>
                    <a:pt x="4104" y="182"/>
                  </a:lnTo>
                  <a:cubicBezTo>
                    <a:pt x="3921" y="365"/>
                    <a:pt x="3648" y="365"/>
                    <a:pt x="3465" y="182"/>
                  </a:cubicBezTo>
                  <a:lnTo>
                    <a:pt x="3465" y="182"/>
                  </a:lnTo>
                  <a:cubicBezTo>
                    <a:pt x="3313" y="0"/>
                    <a:pt x="3009" y="0"/>
                    <a:pt x="2858" y="182"/>
                  </a:cubicBezTo>
                  <a:lnTo>
                    <a:pt x="2858" y="182"/>
                  </a:lnTo>
                  <a:cubicBezTo>
                    <a:pt x="2675" y="365"/>
                    <a:pt x="2402" y="365"/>
                    <a:pt x="2219" y="182"/>
                  </a:cubicBezTo>
                  <a:lnTo>
                    <a:pt x="2219" y="182"/>
                  </a:lnTo>
                  <a:cubicBezTo>
                    <a:pt x="2037" y="0"/>
                    <a:pt x="1763" y="0"/>
                    <a:pt x="1581" y="182"/>
                  </a:cubicBezTo>
                  <a:lnTo>
                    <a:pt x="1581" y="182"/>
                  </a:lnTo>
                  <a:cubicBezTo>
                    <a:pt x="1399" y="365"/>
                    <a:pt x="1125" y="365"/>
                    <a:pt x="943" y="182"/>
                  </a:cubicBezTo>
                  <a:lnTo>
                    <a:pt x="943" y="182"/>
                  </a:lnTo>
                  <a:cubicBezTo>
                    <a:pt x="791" y="0"/>
                    <a:pt x="487" y="0"/>
                    <a:pt x="335" y="182"/>
                  </a:cubicBezTo>
                  <a:lnTo>
                    <a:pt x="0" y="486"/>
                  </a:lnTo>
                </a:path>
              </a:pathLst>
            </a:custGeom>
            <a:solidFill>
              <a:schemeClr val="dk2"/>
            </a:solidFill>
            <a:ln cap="rnd" cmpd="sng" w="68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7277800" y="1344525"/>
              <a:ext cx="95000" cy="12200"/>
            </a:xfrm>
            <a:custGeom>
              <a:rect b="b" l="l" r="r" t="t"/>
              <a:pathLst>
                <a:path extrusionOk="0" fill="none" h="488" w="3800">
                  <a:moveTo>
                    <a:pt x="3800" y="487"/>
                  </a:moveTo>
                  <a:lnTo>
                    <a:pt x="3465" y="183"/>
                  </a:lnTo>
                  <a:cubicBezTo>
                    <a:pt x="3313" y="1"/>
                    <a:pt x="3009" y="1"/>
                    <a:pt x="2858" y="183"/>
                  </a:cubicBezTo>
                  <a:lnTo>
                    <a:pt x="2858" y="183"/>
                  </a:lnTo>
                  <a:cubicBezTo>
                    <a:pt x="2675" y="335"/>
                    <a:pt x="2402" y="335"/>
                    <a:pt x="2219" y="183"/>
                  </a:cubicBezTo>
                  <a:lnTo>
                    <a:pt x="2219" y="183"/>
                  </a:lnTo>
                  <a:cubicBezTo>
                    <a:pt x="2037" y="1"/>
                    <a:pt x="1763" y="1"/>
                    <a:pt x="1581" y="183"/>
                  </a:cubicBezTo>
                  <a:lnTo>
                    <a:pt x="1581" y="183"/>
                  </a:lnTo>
                  <a:cubicBezTo>
                    <a:pt x="1399" y="335"/>
                    <a:pt x="1125" y="335"/>
                    <a:pt x="943" y="183"/>
                  </a:cubicBezTo>
                  <a:lnTo>
                    <a:pt x="943" y="183"/>
                  </a:lnTo>
                  <a:cubicBezTo>
                    <a:pt x="791" y="1"/>
                    <a:pt x="487" y="1"/>
                    <a:pt x="335" y="183"/>
                  </a:cubicBezTo>
                  <a:lnTo>
                    <a:pt x="0" y="487"/>
                  </a:lnTo>
                </a:path>
              </a:pathLst>
            </a:custGeom>
            <a:solidFill>
              <a:schemeClr val="dk2"/>
            </a:solidFill>
            <a:ln cap="rnd" cmpd="sng" w="68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7277800" y="1374925"/>
              <a:ext cx="95000" cy="12200"/>
            </a:xfrm>
            <a:custGeom>
              <a:rect b="b" l="l" r="r" t="t"/>
              <a:pathLst>
                <a:path extrusionOk="0" fill="none" h="488" w="3800">
                  <a:moveTo>
                    <a:pt x="3800" y="487"/>
                  </a:moveTo>
                  <a:lnTo>
                    <a:pt x="3465" y="153"/>
                  </a:lnTo>
                  <a:cubicBezTo>
                    <a:pt x="3313" y="1"/>
                    <a:pt x="3009" y="1"/>
                    <a:pt x="2858" y="153"/>
                  </a:cubicBezTo>
                  <a:lnTo>
                    <a:pt x="2858" y="153"/>
                  </a:lnTo>
                  <a:cubicBezTo>
                    <a:pt x="2675" y="335"/>
                    <a:pt x="2402" y="335"/>
                    <a:pt x="2219" y="153"/>
                  </a:cubicBezTo>
                  <a:lnTo>
                    <a:pt x="2219" y="153"/>
                  </a:lnTo>
                  <a:cubicBezTo>
                    <a:pt x="2037" y="1"/>
                    <a:pt x="1763" y="1"/>
                    <a:pt x="1581" y="153"/>
                  </a:cubicBezTo>
                  <a:lnTo>
                    <a:pt x="1581" y="153"/>
                  </a:lnTo>
                  <a:cubicBezTo>
                    <a:pt x="1399" y="335"/>
                    <a:pt x="1125" y="335"/>
                    <a:pt x="943" y="153"/>
                  </a:cubicBezTo>
                  <a:lnTo>
                    <a:pt x="943" y="153"/>
                  </a:lnTo>
                  <a:cubicBezTo>
                    <a:pt x="791" y="1"/>
                    <a:pt x="487" y="1"/>
                    <a:pt x="335" y="153"/>
                  </a:cubicBezTo>
                  <a:lnTo>
                    <a:pt x="0" y="487"/>
                  </a:lnTo>
                </a:path>
              </a:pathLst>
            </a:custGeom>
            <a:solidFill>
              <a:schemeClr val="dk2"/>
            </a:solidFill>
            <a:ln cap="rnd" cmpd="sng" w="68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7287675" y="1428125"/>
              <a:ext cx="28150" cy="27375"/>
            </a:xfrm>
            <a:custGeom>
              <a:rect b="b" l="l" r="r" t="t"/>
              <a:pathLst>
                <a:path extrusionOk="0" h="1095" w="1126">
                  <a:moveTo>
                    <a:pt x="578" y="0"/>
                  </a:moveTo>
                  <a:cubicBezTo>
                    <a:pt x="274" y="0"/>
                    <a:pt x="0" y="244"/>
                    <a:pt x="0" y="548"/>
                  </a:cubicBezTo>
                  <a:cubicBezTo>
                    <a:pt x="0" y="852"/>
                    <a:pt x="274" y="1095"/>
                    <a:pt x="578" y="1095"/>
                  </a:cubicBezTo>
                  <a:cubicBezTo>
                    <a:pt x="882" y="1095"/>
                    <a:pt x="1125" y="852"/>
                    <a:pt x="1125" y="548"/>
                  </a:cubicBezTo>
                  <a:cubicBezTo>
                    <a:pt x="1125" y="244"/>
                    <a:pt x="882" y="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7349225" y="1428125"/>
              <a:ext cx="28150" cy="27375"/>
            </a:xfrm>
            <a:custGeom>
              <a:rect b="b" l="l" r="r" t="t"/>
              <a:pathLst>
                <a:path extrusionOk="0" h="1095" w="1126">
                  <a:moveTo>
                    <a:pt x="548" y="0"/>
                  </a:moveTo>
                  <a:cubicBezTo>
                    <a:pt x="274" y="0"/>
                    <a:pt x="1" y="244"/>
                    <a:pt x="1" y="548"/>
                  </a:cubicBezTo>
                  <a:cubicBezTo>
                    <a:pt x="1" y="852"/>
                    <a:pt x="244" y="1095"/>
                    <a:pt x="548" y="1095"/>
                  </a:cubicBezTo>
                  <a:cubicBezTo>
                    <a:pt x="852" y="1095"/>
                    <a:pt x="1125" y="852"/>
                    <a:pt x="1125" y="548"/>
                  </a:cubicBezTo>
                  <a:cubicBezTo>
                    <a:pt x="1125" y="244"/>
                    <a:pt x="882" y="0"/>
                    <a:pt x="54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7251200" y="979800"/>
              <a:ext cx="113250" cy="192275"/>
            </a:xfrm>
            <a:custGeom>
              <a:rect b="b" l="l" r="r" t="t"/>
              <a:pathLst>
                <a:path extrusionOk="0" h="7691" w="4530">
                  <a:moveTo>
                    <a:pt x="4529" y="0"/>
                  </a:moveTo>
                  <a:cubicBezTo>
                    <a:pt x="2037" y="0"/>
                    <a:pt x="0" y="2006"/>
                    <a:pt x="0" y="4499"/>
                  </a:cubicBezTo>
                  <a:cubicBezTo>
                    <a:pt x="0" y="5745"/>
                    <a:pt x="517" y="6869"/>
                    <a:pt x="1338" y="7690"/>
                  </a:cubicBezTo>
                  <a:lnTo>
                    <a:pt x="4529" y="4499"/>
                  </a:lnTo>
                  <a:lnTo>
                    <a:pt x="4529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7284625" y="1012475"/>
              <a:ext cx="192275" cy="192275"/>
            </a:xfrm>
            <a:custGeom>
              <a:rect b="b" l="l" r="r" t="t"/>
              <a:pathLst>
                <a:path extrusionOk="0" h="7691" w="7691">
                  <a:moveTo>
                    <a:pt x="6354" y="0"/>
                  </a:moveTo>
                  <a:lnTo>
                    <a:pt x="3192" y="3192"/>
                  </a:lnTo>
                  <a:lnTo>
                    <a:pt x="1" y="6383"/>
                  </a:lnTo>
                  <a:cubicBezTo>
                    <a:pt x="822" y="7204"/>
                    <a:pt x="1946" y="7690"/>
                    <a:pt x="3192" y="7690"/>
                  </a:cubicBezTo>
                  <a:cubicBezTo>
                    <a:pt x="5654" y="7690"/>
                    <a:pt x="7691" y="5684"/>
                    <a:pt x="7691" y="3192"/>
                  </a:cubicBezTo>
                  <a:cubicBezTo>
                    <a:pt x="7691" y="1945"/>
                    <a:pt x="7174" y="821"/>
                    <a:pt x="6354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7364425" y="979800"/>
              <a:ext cx="79050" cy="112475"/>
            </a:xfrm>
            <a:custGeom>
              <a:rect b="b" l="l" r="r" t="t"/>
              <a:pathLst>
                <a:path extrusionOk="0" h="4499" w="3162">
                  <a:moveTo>
                    <a:pt x="0" y="0"/>
                  </a:moveTo>
                  <a:lnTo>
                    <a:pt x="0" y="4499"/>
                  </a:lnTo>
                  <a:lnTo>
                    <a:pt x="3162" y="1307"/>
                  </a:lnTo>
                  <a:cubicBezTo>
                    <a:pt x="2371" y="486"/>
                    <a:pt x="1216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7322625" y="1050450"/>
              <a:ext cx="100325" cy="100350"/>
            </a:xfrm>
            <a:custGeom>
              <a:rect b="b" l="l" r="r" t="t"/>
              <a:pathLst>
                <a:path extrusionOk="0" h="4014" w="4013">
                  <a:moveTo>
                    <a:pt x="3314" y="1"/>
                  </a:moveTo>
                  <a:lnTo>
                    <a:pt x="1642" y="1673"/>
                  </a:lnTo>
                  <a:lnTo>
                    <a:pt x="1" y="3314"/>
                  </a:lnTo>
                  <a:cubicBezTo>
                    <a:pt x="426" y="3739"/>
                    <a:pt x="1004" y="4013"/>
                    <a:pt x="1642" y="4013"/>
                  </a:cubicBezTo>
                  <a:cubicBezTo>
                    <a:pt x="2949" y="4013"/>
                    <a:pt x="3982" y="2949"/>
                    <a:pt x="3982" y="1673"/>
                  </a:cubicBezTo>
                  <a:cubicBezTo>
                    <a:pt x="4013" y="1034"/>
                    <a:pt x="3739" y="426"/>
                    <a:pt x="3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7305150" y="1033750"/>
              <a:ext cx="59300" cy="99550"/>
            </a:xfrm>
            <a:custGeom>
              <a:rect b="b" l="l" r="r" t="t"/>
              <a:pathLst>
                <a:path extrusionOk="0" h="3982" w="2372">
                  <a:moveTo>
                    <a:pt x="2371" y="0"/>
                  </a:moveTo>
                  <a:cubicBezTo>
                    <a:pt x="1064" y="0"/>
                    <a:pt x="1" y="1034"/>
                    <a:pt x="1" y="2341"/>
                  </a:cubicBezTo>
                  <a:cubicBezTo>
                    <a:pt x="1" y="2979"/>
                    <a:pt x="274" y="3556"/>
                    <a:pt x="700" y="3982"/>
                  </a:cubicBezTo>
                  <a:lnTo>
                    <a:pt x="2371" y="2341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7364425" y="1033750"/>
              <a:ext cx="41050" cy="58525"/>
            </a:xfrm>
            <a:custGeom>
              <a:rect b="b" l="l" r="r" t="t"/>
              <a:pathLst>
                <a:path extrusionOk="0" h="2341" w="1642">
                  <a:moveTo>
                    <a:pt x="0" y="0"/>
                  </a:moveTo>
                  <a:lnTo>
                    <a:pt x="0" y="2341"/>
                  </a:lnTo>
                  <a:lnTo>
                    <a:pt x="1642" y="669"/>
                  </a:lnTo>
                  <a:cubicBezTo>
                    <a:pt x="1216" y="274"/>
                    <a:pt x="63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26"/>
          <p:cNvGrpSpPr/>
          <p:nvPr/>
        </p:nvGrpSpPr>
        <p:grpSpPr>
          <a:xfrm rot="10800000">
            <a:off x="5594606" y="3709800"/>
            <a:ext cx="286025" cy="1306200"/>
            <a:chOff x="978925" y="1314225"/>
            <a:chExt cx="286025" cy="1306200"/>
          </a:xfrm>
        </p:grpSpPr>
        <p:sp>
          <p:nvSpPr>
            <p:cNvPr id="820" name="Google Shape;820;p26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32" name="Google Shape;832;p26"/>
          <p:cNvPicPr preferRelativeResize="0"/>
          <p:nvPr/>
        </p:nvPicPr>
        <p:blipFill rotWithShape="1">
          <a:blip r:embed="rId3">
            <a:alphaModFix/>
          </a:blip>
          <a:srcRect b="2662" l="0" r="0" t="27280"/>
          <a:stretch/>
        </p:blipFill>
        <p:spPr>
          <a:xfrm>
            <a:off x="715100" y="1346626"/>
            <a:ext cx="1155600" cy="1079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33" name="Google Shape;83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6011" y="1327413"/>
            <a:ext cx="1112700" cy="1117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34" name="Google Shape;834;p26"/>
          <p:cNvPicPr preferRelativeResize="0"/>
          <p:nvPr/>
        </p:nvPicPr>
        <p:blipFill rotWithShape="1">
          <a:blip r:embed="rId5">
            <a:alphaModFix/>
          </a:blip>
          <a:srcRect b="0" l="12925" r="11443" t="0"/>
          <a:stretch/>
        </p:blipFill>
        <p:spPr>
          <a:xfrm>
            <a:off x="4961407" y="1316475"/>
            <a:ext cx="1155600" cy="1139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5" name="Google Shape;835;p26"/>
          <p:cNvSpPr txBox="1"/>
          <p:nvPr>
            <p:ph idx="12" type="sldNum"/>
          </p:nvPr>
        </p:nvSpPr>
        <p:spPr>
          <a:xfrm>
            <a:off x="8428909" y="46013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r>
              <a:rPr lang="en" sz="1800">
                <a:latin typeface="Impact"/>
                <a:ea typeface="Impact"/>
                <a:cs typeface="Impact"/>
                <a:sym typeface="Impact"/>
              </a:rPr>
              <a:t> </a:t>
            </a:r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836" name="Google Shape;836;p26"/>
          <p:cNvPicPr preferRelativeResize="0"/>
          <p:nvPr/>
        </p:nvPicPr>
        <p:blipFill rotWithShape="1">
          <a:blip r:embed="rId6">
            <a:alphaModFix/>
          </a:blip>
          <a:srcRect b="13572" l="0" r="0" t="16246"/>
          <a:stretch/>
        </p:blipFill>
        <p:spPr>
          <a:xfrm>
            <a:off x="3711400" y="3002175"/>
            <a:ext cx="1155600" cy="1080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37" name="Google Shape;837;p26"/>
          <p:cNvPicPr preferRelativeResize="0"/>
          <p:nvPr/>
        </p:nvPicPr>
        <p:blipFill rotWithShape="1">
          <a:blip r:embed="rId7">
            <a:alphaModFix/>
          </a:blip>
          <a:srcRect b="0" l="37805" r="3453" t="27134"/>
          <a:stretch/>
        </p:blipFill>
        <p:spPr>
          <a:xfrm>
            <a:off x="1430375" y="2951316"/>
            <a:ext cx="1271400" cy="1182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8" name="Google Shape;838;p26"/>
          <p:cNvSpPr txBox="1"/>
          <p:nvPr>
            <p:ph idx="4294967295" type="subTitle"/>
          </p:nvPr>
        </p:nvSpPr>
        <p:spPr>
          <a:xfrm>
            <a:off x="599975" y="2425725"/>
            <a:ext cx="1863900" cy="5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Ижевская Анна</a:t>
            </a:r>
            <a:endParaRPr sz="1600"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Казань</a:t>
            </a:r>
            <a:endParaRPr sz="16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39" name="Google Shape;839;p26"/>
          <p:cNvSpPr txBox="1"/>
          <p:nvPr/>
        </p:nvSpPr>
        <p:spPr>
          <a:xfrm>
            <a:off x="2773600" y="2444925"/>
            <a:ext cx="1611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Калабин Руслан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Москва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40" name="Google Shape;840;p26"/>
          <p:cNvSpPr txBox="1"/>
          <p:nvPr/>
        </p:nvSpPr>
        <p:spPr>
          <a:xfrm>
            <a:off x="4820700" y="2486075"/>
            <a:ext cx="1611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Залаева София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Казань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41" name="Google Shape;841;p26"/>
          <p:cNvSpPr txBox="1"/>
          <p:nvPr/>
        </p:nvSpPr>
        <p:spPr>
          <a:xfrm>
            <a:off x="1134125" y="4174025"/>
            <a:ext cx="1863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Запольская Мария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Казань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42" name="Google Shape;842;p26"/>
          <p:cNvSpPr txBox="1"/>
          <p:nvPr/>
        </p:nvSpPr>
        <p:spPr>
          <a:xfrm>
            <a:off x="3587725" y="4179075"/>
            <a:ext cx="1533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Каршина Яна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Самара</a:t>
            </a:r>
            <a:endParaRPr sz="1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43" name="Google Shape;843;p26"/>
          <p:cNvSpPr txBox="1"/>
          <p:nvPr/>
        </p:nvSpPr>
        <p:spPr>
          <a:xfrm>
            <a:off x="6117000" y="733600"/>
            <a:ext cx="2843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Наш ментор:</a:t>
            </a:r>
            <a:endParaRPr sz="3600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Екатерина</a:t>
            </a:r>
            <a:endParaRPr sz="3600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27" title="Flux_Dev_A_middleaged_man_with_a_gentle_introspective_expressi_1.jpg"/>
          <p:cNvPicPr preferRelativeResize="0"/>
          <p:nvPr/>
        </p:nvPicPr>
        <p:blipFill rotWithShape="1">
          <a:blip r:embed="rId3">
            <a:alphaModFix/>
          </a:blip>
          <a:srcRect b="0" l="1457" r="6866" t="0"/>
          <a:stretch/>
        </p:blipFill>
        <p:spPr>
          <a:xfrm>
            <a:off x="4512875" y="113850"/>
            <a:ext cx="4508524" cy="4917651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p27"/>
          <p:cNvSpPr txBox="1"/>
          <p:nvPr>
            <p:ph type="title"/>
          </p:nvPr>
        </p:nvSpPr>
        <p:spPr>
          <a:xfrm>
            <a:off x="1383676" y="1821400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Impact"/>
                <a:ea typeface="Impact"/>
                <a:cs typeface="Impact"/>
                <a:sym typeface="Impact"/>
              </a:rPr>
              <a:t>Проблема</a:t>
            </a:r>
            <a:endParaRPr sz="36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50" name="Google Shape;850;p27"/>
          <p:cNvSpPr txBox="1"/>
          <p:nvPr>
            <p:ph idx="1" type="body"/>
          </p:nvPr>
        </p:nvSpPr>
        <p:spPr>
          <a:xfrm>
            <a:off x="879675" y="2499500"/>
            <a:ext cx="32148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Verdana"/>
                <a:ea typeface="Verdana"/>
                <a:cs typeface="Verdana"/>
                <a:sym typeface="Verdana"/>
              </a:rPr>
              <a:t>Сложность в составлении уникальных, но одинаковых по уровню задач</a:t>
            </a:r>
            <a:endParaRPr sz="1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1" name="Google Shape;851;p27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852" name="Google Shape;852;p27"/>
          <p:cNvGrpSpPr/>
          <p:nvPr/>
        </p:nvGrpSpPr>
        <p:grpSpPr>
          <a:xfrm>
            <a:off x="287892" y="1910682"/>
            <a:ext cx="804565" cy="677795"/>
            <a:chOff x="7636443" y="1204988"/>
            <a:chExt cx="804565" cy="677795"/>
          </a:xfrm>
        </p:grpSpPr>
        <p:grpSp>
          <p:nvGrpSpPr>
            <p:cNvPr id="853" name="Google Shape;853;p27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854" name="Google Shape;854;p27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7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" name="Google Shape;856;p27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857" name="Google Shape;857;p27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7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" name="Google Shape;859;p27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860" name="Google Shape;860;p27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7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" name="Google Shape;862;p27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863" name="Google Shape;863;p27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7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5" name="Google Shape;865;p27"/>
          <p:cNvGrpSpPr/>
          <p:nvPr/>
        </p:nvGrpSpPr>
        <p:grpSpPr>
          <a:xfrm rot="10800000">
            <a:off x="3916706" y="394300"/>
            <a:ext cx="286025" cy="1306200"/>
            <a:chOff x="978925" y="1314225"/>
            <a:chExt cx="286025" cy="1306200"/>
          </a:xfrm>
        </p:grpSpPr>
        <p:sp>
          <p:nvSpPr>
            <p:cNvPr id="866" name="Google Shape;866;p27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7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7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7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7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7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7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7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7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7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7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7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" name="Google Shape;878;p27"/>
          <p:cNvGrpSpPr/>
          <p:nvPr/>
        </p:nvGrpSpPr>
        <p:grpSpPr>
          <a:xfrm rot="5400000">
            <a:off x="1268494" y="3327300"/>
            <a:ext cx="286025" cy="1306200"/>
            <a:chOff x="978925" y="1314225"/>
            <a:chExt cx="286025" cy="1306200"/>
          </a:xfrm>
        </p:grpSpPr>
        <p:sp>
          <p:nvSpPr>
            <p:cNvPr id="879" name="Google Shape;879;p27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7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7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7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7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7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7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7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7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7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7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7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7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7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7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7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7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7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28"/>
          <p:cNvSpPr txBox="1"/>
          <p:nvPr>
            <p:ph type="title"/>
          </p:nvPr>
        </p:nvSpPr>
        <p:spPr>
          <a:xfrm>
            <a:off x="1723250" y="1281263"/>
            <a:ext cx="29433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Impact"/>
                <a:ea typeface="Impact"/>
                <a:cs typeface="Impact"/>
                <a:sym typeface="Impact"/>
              </a:rPr>
              <a:t>Решение</a:t>
            </a:r>
            <a:endParaRPr sz="4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02" name="Google Shape;902;p28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903" name="Google Shape;903;p28"/>
          <p:cNvGrpSpPr/>
          <p:nvPr/>
        </p:nvGrpSpPr>
        <p:grpSpPr>
          <a:xfrm>
            <a:off x="1076367" y="1409169"/>
            <a:ext cx="804565" cy="677795"/>
            <a:chOff x="7636443" y="1204988"/>
            <a:chExt cx="804565" cy="677795"/>
          </a:xfrm>
        </p:grpSpPr>
        <p:grpSp>
          <p:nvGrpSpPr>
            <p:cNvPr id="904" name="Google Shape;904;p28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905" name="Google Shape;905;p28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28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" name="Google Shape;907;p28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908" name="Google Shape;908;p28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28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0" name="Google Shape;910;p28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911" name="Google Shape;911;p28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28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3" name="Google Shape;913;p28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914" name="Google Shape;914;p28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28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16" name="Google Shape;916;p28"/>
          <p:cNvSpPr txBox="1"/>
          <p:nvPr>
            <p:ph idx="2" type="subTitle"/>
          </p:nvPr>
        </p:nvSpPr>
        <p:spPr>
          <a:xfrm>
            <a:off x="1619900" y="1959025"/>
            <a:ext cx="3150000" cy="19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Verdana"/>
                <a:ea typeface="Verdana"/>
                <a:cs typeface="Verdana"/>
                <a:sym typeface="Verdana"/>
              </a:rPr>
              <a:t>При помощи внедрения нейросети нам удастся создать для абитуриентов уникальные, но при этом одинаковые по сложности задачи.</a:t>
            </a:r>
            <a:endParaRPr sz="16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17" name="Google Shape;9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1275" y="189918"/>
            <a:ext cx="4025525" cy="4839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29"/>
          <p:cNvSpPr txBox="1"/>
          <p:nvPr>
            <p:ph type="title"/>
          </p:nvPr>
        </p:nvSpPr>
        <p:spPr>
          <a:xfrm>
            <a:off x="720000" y="3968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Impact"/>
                <a:ea typeface="Impact"/>
                <a:cs typeface="Impact"/>
                <a:sym typeface="Impact"/>
              </a:rPr>
              <a:t>ЦА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23" name="Google Shape;923;p29"/>
          <p:cNvSpPr txBox="1"/>
          <p:nvPr>
            <p:ph idx="1" type="subTitle"/>
          </p:nvPr>
        </p:nvSpPr>
        <p:spPr>
          <a:xfrm>
            <a:off x="1129900" y="1353463"/>
            <a:ext cx="247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1. Абитуриенты 18-25 лет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24" name="Google Shape;924;p29"/>
          <p:cNvSpPr txBox="1"/>
          <p:nvPr>
            <p:ph idx="7" type="subTitle"/>
          </p:nvPr>
        </p:nvSpPr>
        <p:spPr>
          <a:xfrm>
            <a:off x="5006100" y="1134022"/>
            <a:ext cx="29670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2. Сотрудники МТС , занимающиеся анализом ответов абитуриентов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25" name="Google Shape;925;p29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926" name="Google Shape;9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250" y="2310075"/>
            <a:ext cx="3332700" cy="206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29" title="Flux_Dev_A_group_of_students_diverse_in_age_gender_and_ethnici_1.jpg"/>
          <p:cNvPicPr preferRelativeResize="0"/>
          <p:nvPr/>
        </p:nvPicPr>
        <p:blipFill rotWithShape="1">
          <a:blip r:embed="rId4">
            <a:alphaModFix/>
          </a:blip>
          <a:srcRect b="23741" l="0" r="0" t="5831"/>
          <a:stretch/>
        </p:blipFill>
        <p:spPr>
          <a:xfrm>
            <a:off x="898875" y="2310075"/>
            <a:ext cx="2938849" cy="206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0"/>
          <p:cNvSpPr txBox="1"/>
          <p:nvPr>
            <p:ph idx="12" type="sldNum"/>
          </p:nvPr>
        </p:nvSpPr>
        <p:spPr>
          <a:xfrm>
            <a:off x="8428896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graphicFrame>
        <p:nvGraphicFramePr>
          <p:cNvPr id="933" name="Google Shape;933;p30"/>
          <p:cNvGraphicFramePr/>
          <p:nvPr/>
        </p:nvGraphicFramePr>
        <p:xfrm>
          <a:off x="129225" y="159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{8C40E3CC-09FC-4426-BD6B-2C456FB4BED8}</a:tableStyleId>
              </a:tblPr>
              <a:tblGrid>
                <a:gridCol w="1671425"/>
                <a:gridCol w="1154325"/>
                <a:gridCol w="1617025"/>
                <a:gridCol w="1480925"/>
                <a:gridCol w="1480925"/>
                <a:gridCol w="1480925"/>
              </a:tblGrid>
              <a:tr h="635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Компания/фича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Интеграция ИИ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Персонализация под пользователя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Возможность задавать вопросы и получать ответы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Возможность составления резюме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Поддержка 24/7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35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MTS Task Bot (наша компания)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35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Hire Vue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нет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4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Hh_helper_bot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нет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да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34" name="Google Shape;934;p30"/>
          <p:cNvSpPr txBox="1"/>
          <p:nvPr>
            <p:ph type="title"/>
          </p:nvPr>
        </p:nvSpPr>
        <p:spPr>
          <a:xfrm>
            <a:off x="1264600" y="248650"/>
            <a:ext cx="626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Impact"/>
                <a:ea typeface="Impact"/>
                <a:cs typeface="Impact"/>
                <a:sym typeface="Impact"/>
              </a:rPr>
              <a:t>Сравнение нашего продукта с возможными конкурентами</a:t>
            </a:r>
            <a:endParaRPr sz="36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935" name="Google Shape;935;p30"/>
          <p:cNvGrpSpPr/>
          <p:nvPr/>
        </p:nvGrpSpPr>
        <p:grpSpPr>
          <a:xfrm rot="10800000">
            <a:off x="8625319" y="3184625"/>
            <a:ext cx="286025" cy="1306200"/>
            <a:chOff x="978925" y="1314225"/>
            <a:chExt cx="286025" cy="1306200"/>
          </a:xfrm>
        </p:grpSpPr>
        <p:sp>
          <p:nvSpPr>
            <p:cNvPr id="936" name="Google Shape;936;p30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30"/>
          <p:cNvGrpSpPr/>
          <p:nvPr/>
        </p:nvGrpSpPr>
        <p:grpSpPr>
          <a:xfrm>
            <a:off x="888806" y="599950"/>
            <a:ext cx="286025" cy="696000"/>
            <a:chOff x="3408106" y="3912500"/>
            <a:chExt cx="286025" cy="696000"/>
          </a:xfrm>
        </p:grpSpPr>
        <p:sp>
          <p:nvSpPr>
            <p:cNvPr id="949" name="Google Shape;949;p30"/>
            <p:cNvSpPr/>
            <p:nvPr/>
          </p:nvSpPr>
          <p:spPr>
            <a:xfrm rot="10800000">
              <a:off x="3608331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 rot="10800000">
              <a:off x="3408106" y="45227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 rot="10800000">
              <a:off x="3608331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 rot="10800000">
              <a:off x="3408106" y="43701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 rot="10800000">
              <a:off x="3608331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 rot="10800000">
              <a:off x="3408106" y="42176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 rot="10800000">
              <a:off x="3608331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 rot="10800000">
              <a:off x="3408106" y="406505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 rot="10800000">
              <a:off x="3608331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 rot="10800000">
              <a:off x="3408106" y="3912500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31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64" name="Google Shape;964;p31"/>
          <p:cNvSpPr txBox="1"/>
          <p:nvPr>
            <p:ph idx="1" type="subTitle"/>
          </p:nvPr>
        </p:nvSpPr>
        <p:spPr>
          <a:xfrm>
            <a:off x="926775" y="2234025"/>
            <a:ext cx="4498500" cy="18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Impact"/>
                <a:ea typeface="Impact"/>
                <a:cs typeface="Impact"/>
                <a:sym typeface="Impact"/>
              </a:rPr>
              <a:t>Уникальность нашего продукта</a:t>
            </a:r>
            <a:r>
              <a:rPr lang="en">
                <a:latin typeface="Impact"/>
                <a:ea typeface="Impact"/>
                <a:cs typeface="Impact"/>
                <a:sym typeface="Impact"/>
              </a:rPr>
              <a:t>: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1. М</a:t>
            </a:r>
            <a:r>
              <a:rPr lang="en">
                <a:latin typeface="Impact"/>
                <a:ea typeface="Impact"/>
                <a:cs typeface="Impact"/>
                <a:sym typeface="Impact"/>
              </a:rPr>
              <a:t>ы предлагаем абитуриенту пройти первый этап поступления на обучение в МТС при помощи телеграма, в том числе отправить свое резюме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2. Наш продукт совмещает в себе и возможность составления резюме, и работу с ИИ.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965" name="Google Shape;965;p31"/>
          <p:cNvPicPr preferRelativeResize="0"/>
          <p:nvPr/>
        </p:nvPicPr>
        <p:blipFill rotWithShape="1">
          <a:blip r:embed="rId3">
            <a:alphaModFix/>
          </a:blip>
          <a:srcRect b="0" l="32829" r="13148" t="0"/>
          <a:stretch/>
        </p:blipFill>
        <p:spPr>
          <a:xfrm>
            <a:off x="5588000" y="433900"/>
            <a:ext cx="3079752" cy="427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0" name="Google Shape;970;p32"/>
          <p:cNvGrpSpPr/>
          <p:nvPr/>
        </p:nvGrpSpPr>
        <p:grpSpPr>
          <a:xfrm>
            <a:off x="2361653" y="1404675"/>
            <a:ext cx="1735200" cy="3127500"/>
            <a:chOff x="2896878" y="1404675"/>
            <a:chExt cx="1735200" cy="3127500"/>
          </a:xfrm>
        </p:grpSpPr>
        <p:sp>
          <p:nvSpPr>
            <p:cNvPr id="971" name="Google Shape;971;p32"/>
            <p:cNvSpPr/>
            <p:nvPr/>
          </p:nvSpPr>
          <p:spPr>
            <a:xfrm>
              <a:off x="2896878" y="1404675"/>
              <a:ext cx="1735200" cy="3127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>
              <a:off x="2966928" y="1454650"/>
              <a:ext cx="1595100" cy="95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2966928" y="2489233"/>
              <a:ext cx="1595100" cy="95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2966928" y="3523817"/>
              <a:ext cx="1595100" cy="958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4338653" y="1727675"/>
              <a:ext cx="121800" cy="53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4157228" y="2087575"/>
              <a:ext cx="121800" cy="17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3975778" y="1861875"/>
              <a:ext cx="121800" cy="40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3794362" y="1603950"/>
              <a:ext cx="121800" cy="660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3612928" y="1778275"/>
              <a:ext cx="121800" cy="48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3431503" y="1654550"/>
              <a:ext cx="121800" cy="60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3250078" y="1806750"/>
              <a:ext cx="121800" cy="4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2"/>
            <p:cNvSpPr/>
            <p:nvPr/>
          </p:nvSpPr>
          <p:spPr>
            <a:xfrm>
              <a:off x="3068653" y="2051063"/>
              <a:ext cx="121800" cy="21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3068661" y="2882961"/>
              <a:ext cx="390300" cy="3903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3313792" y="2882961"/>
              <a:ext cx="390300" cy="39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3191218" y="2663825"/>
              <a:ext cx="390300" cy="3903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6" name="Google Shape;986;p32"/>
            <p:cNvGrpSpPr/>
            <p:nvPr/>
          </p:nvGrpSpPr>
          <p:grpSpPr>
            <a:xfrm>
              <a:off x="3803026" y="2649982"/>
              <a:ext cx="673901" cy="659333"/>
              <a:chOff x="8116750" y="2573750"/>
              <a:chExt cx="646800" cy="659333"/>
            </a:xfrm>
          </p:grpSpPr>
          <p:sp>
            <p:nvSpPr>
              <p:cNvPr id="987" name="Google Shape;987;p32"/>
              <p:cNvSpPr/>
              <p:nvPr/>
            </p:nvSpPr>
            <p:spPr>
              <a:xfrm>
                <a:off x="8116750" y="2573750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2"/>
              <p:cNvSpPr/>
              <p:nvPr/>
            </p:nvSpPr>
            <p:spPr>
              <a:xfrm>
                <a:off x="8116750" y="26432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2"/>
              <p:cNvSpPr/>
              <p:nvPr/>
            </p:nvSpPr>
            <p:spPr>
              <a:xfrm>
                <a:off x="8116750" y="271280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2"/>
              <p:cNvSpPr/>
              <p:nvPr/>
            </p:nvSpPr>
            <p:spPr>
              <a:xfrm>
                <a:off x="8116750" y="278233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2"/>
              <p:cNvSpPr/>
              <p:nvPr/>
            </p:nvSpPr>
            <p:spPr>
              <a:xfrm>
                <a:off x="8116750" y="285185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2"/>
              <p:cNvSpPr/>
              <p:nvPr/>
            </p:nvSpPr>
            <p:spPr>
              <a:xfrm>
                <a:off x="8116750" y="29213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2"/>
              <p:cNvSpPr/>
              <p:nvPr/>
            </p:nvSpPr>
            <p:spPr>
              <a:xfrm>
                <a:off x="8116750" y="299090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2"/>
              <p:cNvSpPr/>
              <p:nvPr/>
            </p:nvSpPr>
            <p:spPr>
              <a:xfrm>
                <a:off x="8116750" y="306043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2"/>
              <p:cNvSpPr/>
              <p:nvPr/>
            </p:nvSpPr>
            <p:spPr>
              <a:xfrm>
                <a:off x="8116750" y="312995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2"/>
              <p:cNvSpPr/>
              <p:nvPr/>
            </p:nvSpPr>
            <p:spPr>
              <a:xfrm>
                <a:off x="8116750" y="31994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32"/>
            <p:cNvSpPr/>
            <p:nvPr/>
          </p:nvSpPr>
          <p:spPr>
            <a:xfrm>
              <a:off x="3845728" y="3660025"/>
              <a:ext cx="268350" cy="686100"/>
            </a:xfrm>
            <a:prstGeom prst="flowChartCollat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>
              <a:off x="4208578" y="3660025"/>
              <a:ext cx="268350" cy="686100"/>
            </a:xfrm>
            <a:prstGeom prst="flowChartCollat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9" name="Google Shape;999;p32"/>
            <p:cNvGrpSpPr/>
            <p:nvPr/>
          </p:nvGrpSpPr>
          <p:grpSpPr>
            <a:xfrm>
              <a:off x="3049426" y="3672882"/>
              <a:ext cx="673901" cy="659333"/>
              <a:chOff x="8116750" y="2573750"/>
              <a:chExt cx="646800" cy="659333"/>
            </a:xfrm>
          </p:grpSpPr>
          <p:sp>
            <p:nvSpPr>
              <p:cNvPr id="1000" name="Google Shape;1000;p32"/>
              <p:cNvSpPr/>
              <p:nvPr/>
            </p:nvSpPr>
            <p:spPr>
              <a:xfrm>
                <a:off x="8116750" y="2573750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2"/>
              <p:cNvSpPr/>
              <p:nvPr/>
            </p:nvSpPr>
            <p:spPr>
              <a:xfrm>
                <a:off x="8116750" y="26432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2"/>
              <p:cNvSpPr/>
              <p:nvPr/>
            </p:nvSpPr>
            <p:spPr>
              <a:xfrm>
                <a:off x="8116750" y="271280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2"/>
              <p:cNvSpPr/>
              <p:nvPr/>
            </p:nvSpPr>
            <p:spPr>
              <a:xfrm>
                <a:off x="8116750" y="278233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2"/>
              <p:cNvSpPr/>
              <p:nvPr/>
            </p:nvSpPr>
            <p:spPr>
              <a:xfrm>
                <a:off x="8116750" y="285185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2"/>
              <p:cNvSpPr/>
              <p:nvPr/>
            </p:nvSpPr>
            <p:spPr>
              <a:xfrm>
                <a:off x="8116750" y="29213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2"/>
              <p:cNvSpPr/>
              <p:nvPr/>
            </p:nvSpPr>
            <p:spPr>
              <a:xfrm>
                <a:off x="8116750" y="299090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2"/>
              <p:cNvSpPr/>
              <p:nvPr/>
            </p:nvSpPr>
            <p:spPr>
              <a:xfrm>
                <a:off x="8116750" y="306043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2"/>
              <p:cNvSpPr/>
              <p:nvPr/>
            </p:nvSpPr>
            <p:spPr>
              <a:xfrm>
                <a:off x="8116750" y="3129958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2"/>
              <p:cNvSpPr/>
              <p:nvPr/>
            </p:nvSpPr>
            <p:spPr>
              <a:xfrm>
                <a:off x="8116750" y="3199483"/>
                <a:ext cx="646800" cy="336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10" name="Google Shape;1010;p32"/>
          <p:cNvGrpSpPr/>
          <p:nvPr/>
        </p:nvGrpSpPr>
        <p:grpSpPr>
          <a:xfrm>
            <a:off x="797742" y="1480630"/>
            <a:ext cx="1977109" cy="3048606"/>
            <a:chOff x="2206348" y="1404430"/>
            <a:chExt cx="1977109" cy="3048606"/>
          </a:xfrm>
        </p:grpSpPr>
        <p:sp>
          <p:nvSpPr>
            <p:cNvPr id="1011" name="Google Shape;1011;p32"/>
            <p:cNvSpPr/>
            <p:nvPr/>
          </p:nvSpPr>
          <p:spPr>
            <a:xfrm>
              <a:off x="2588083" y="2026261"/>
              <a:ext cx="381826" cy="381781"/>
            </a:xfrm>
            <a:custGeom>
              <a:rect b="b" l="l" r="r" t="t"/>
              <a:pathLst>
                <a:path extrusionOk="0" h="8329" w="8330">
                  <a:moveTo>
                    <a:pt x="1" y="0"/>
                  </a:moveTo>
                  <a:lnTo>
                    <a:pt x="1" y="8328"/>
                  </a:lnTo>
                  <a:lnTo>
                    <a:pt x="8329" y="8328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rgbClr val="E9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2588083" y="2551513"/>
              <a:ext cx="381826" cy="381781"/>
            </a:xfrm>
            <a:custGeom>
              <a:rect b="b" l="l" r="r" t="t"/>
              <a:pathLst>
                <a:path extrusionOk="0" h="8329" w="8330">
                  <a:moveTo>
                    <a:pt x="1" y="0"/>
                  </a:moveTo>
                  <a:lnTo>
                    <a:pt x="1" y="8329"/>
                  </a:lnTo>
                  <a:lnTo>
                    <a:pt x="8329" y="8329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rgbClr val="E9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2224454" y="2863575"/>
              <a:ext cx="190913" cy="90621"/>
            </a:xfrm>
            <a:custGeom>
              <a:rect b="b" l="l" r="r" t="t"/>
              <a:pathLst>
                <a:path extrusionOk="0" h="1977" w="4165">
                  <a:moveTo>
                    <a:pt x="517" y="1"/>
                  </a:moveTo>
                  <a:lnTo>
                    <a:pt x="426" y="973"/>
                  </a:lnTo>
                  <a:lnTo>
                    <a:pt x="1" y="1673"/>
                  </a:lnTo>
                  <a:lnTo>
                    <a:pt x="1" y="1977"/>
                  </a:lnTo>
                  <a:lnTo>
                    <a:pt x="4165" y="1977"/>
                  </a:lnTo>
                  <a:lnTo>
                    <a:pt x="3648" y="1156"/>
                  </a:lnTo>
                  <a:lnTo>
                    <a:pt x="2341" y="51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2206348" y="1775301"/>
              <a:ext cx="405479" cy="633978"/>
            </a:xfrm>
            <a:custGeom>
              <a:rect b="b" l="l" r="r" t="t"/>
              <a:pathLst>
                <a:path extrusionOk="0" h="13831" w="8846">
                  <a:moveTo>
                    <a:pt x="6019" y="1"/>
                  </a:moveTo>
                  <a:cubicBezTo>
                    <a:pt x="5347" y="1"/>
                    <a:pt x="4664" y="232"/>
                    <a:pt x="4104" y="703"/>
                  </a:cubicBezTo>
                  <a:cubicBezTo>
                    <a:pt x="3557" y="1129"/>
                    <a:pt x="3010" y="1767"/>
                    <a:pt x="2736" y="2648"/>
                  </a:cubicBezTo>
                  <a:cubicBezTo>
                    <a:pt x="2250" y="4168"/>
                    <a:pt x="1034" y="8606"/>
                    <a:pt x="305" y="11250"/>
                  </a:cubicBezTo>
                  <a:cubicBezTo>
                    <a:pt x="1" y="12344"/>
                    <a:pt x="669" y="13500"/>
                    <a:pt x="1794" y="13773"/>
                  </a:cubicBezTo>
                  <a:cubicBezTo>
                    <a:pt x="1953" y="13812"/>
                    <a:pt x="2113" y="13830"/>
                    <a:pt x="2272" y="13830"/>
                  </a:cubicBezTo>
                  <a:cubicBezTo>
                    <a:pt x="2990" y="13830"/>
                    <a:pt x="3670" y="13448"/>
                    <a:pt x="4043" y="12800"/>
                  </a:cubicBezTo>
                  <a:cubicBezTo>
                    <a:pt x="5502" y="10247"/>
                    <a:pt x="8511" y="4776"/>
                    <a:pt x="8755" y="3135"/>
                  </a:cubicBezTo>
                  <a:cubicBezTo>
                    <a:pt x="8846" y="2436"/>
                    <a:pt x="8694" y="1828"/>
                    <a:pt x="8390" y="1311"/>
                  </a:cubicBezTo>
                  <a:cubicBezTo>
                    <a:pt x="7860" y="445"/>
                    <a:pt x="6950" y="1"/>
                    <a:pt x="6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3765419" y="1698981"/>
              <a:ext cx="418038" cy="268791"/>
            </a:xfrm>
            <a:custGeom>
              <a:rect b="b" l="l" r="r" t="t"/>
              <a:pathLst>
                <a:path extrusionOk="0" h="5864" w="9120">
                  <a:moveTo>
                    <a:pt x="5402" y="1"/>
                  </a:moveTo>
                  <a:cubicBezTo>
                    <a:pt x="5364" y="1"/>
                    <a:pt x="5326" y="9"/>
                    <a:pt x="5289" y="28"/>
                  </a:cubicBezTo>
                  <a:lnTo>
                    <a:pt x="2584" y="1274"/>
                  </a:lnTo>
                  <a:lnTo>
                    <a:pt x="1581" y="2763"/>
                  </a:lnTo>
                  <a:lnTo>
                    <a:pt x="0" y="3918"/>
                  </a:lnTo>
                  <a:lnTo>
                    <a:pt x="1642" y="5863"/>
                  </a:lnTo>
                  <a:lnTo>
                    <a:pt x="2341" y="4800"/>
                  </a:lnTo>
                  <a:cubicBezTo>
                    <a:pt x="2341" y="4800"/>
                    <a:pt x="3740" y="5121"/>
                    <a:pt x="4713" y="5121"/>
                  </a:cubicBezTo>
                  <a:cubicBezTo>
                    <a:pt x="5078" y="5121"/>
                    <a:pt x="5383" y="5076"/>
                    <a:pt x="5532" y="4952"/>
                  </a:cubicBezTo>
                  <a:cubicBezTo>
                    <a:pt x="6079" y="4465"/>
                    <a:pt x="6627" y="2672"/>
                    <a:pt x="6627" y="2672"/>
                  </a:cubicBezTo>
                  <a:lnTo>
                    <a:pt x="8967" y="2125"/>
                  </a:lnTo>
                  <a:lnTo>
                    <a:pt x="9119" y="1274"/>
                  </a:lnTo>
                  <a:lnTo>
                    <a:pt x="4377" y="1669"/>
                  </a:lnTo>
                  <a:cubicBezTo>
                    <a:pt x="4377" y="1669"/>
                    <a:pt x="4985" y="1426"/>
                    <a:pt x="5380" y="879"/>
                  </a:cubicBezTo>
                  <a:cubicBezTo>
                    <a:pt x="5532" y="666"/>
                    <a:pt x="5624" y="453"/>
                    <a:pt x="5654" y="301"/>
                  </a:cubicBezTo>
                  <a:cubicBezTo>
                    <a:pt x="5678" y="131"/>
                    <a:pt x="5548" y="1"/>
                    <a:pt x="5402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2863979" y="4242917"/>
              <a:ext cx="111477" cy="182571"/>
            </a:xfrm>
            <a:custGeom>
              <a:rect b="b" l="l" r="r" t="t"/>
              <a:pathLst>
                <a:path extrusionOk="0" h="3983" w="2432">
                  <a:moveTo>
                    <a:pt x="487" y="0"/>
                  </a:moveTo>
                  <a:lnTo>
                    <a:pt x="0" y="3891"/>
                  </a:lnTo>
                  <a:lnTo>
                    <a:pt x="2432" y="3982"/>
                  </a:lnTo>
                  <a:lnTo>
                    <a:pt x="2432" y="92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2653585" y="4345318"/>
              <a:ext cx="344194" cy="107718"/>
            </a:xfrm>
            <a:custGeom>
              <a:rect b="b" l="l" r="r" t="t"/>
              <a:pathLst>
                <a:path extrusionOk="0" h="2350" w="7509">
                  <a:moveTo>
                    <a:pt x="4162" y="0"/>
                  </a:moveTo>
                  <a:cubicBezTo>
                    <a:pt x="3853" y="0"/>
                    <a:pt x="3604" y="280"/>
                    <a:pt x="3496" y="441"/>
                  </a:cubicBezTo>
                  <a:cubicBezTo>
                    <a:pt x="3435" y="502"/>
                    <a:pt x="3344" y="563"/>
                    <a:pt x="3253" y="563"/>
                  </a:cubicBezTo>
                  <a:cubicBezTo>
                    <a:pt x="1916" y="897"/>
                    <a:pt x="1" y="1900"/>
                    <a:pt x="213" y="2204"/>
                  </a:cubicBezTo>
                  <a:cubicBezTo>
                    <a:pt x="310" y="2314"/>
                    <a:pt x="1423" y="2350"/>
                    <a:pt x="2754" y="2350"/>
                  </a:cubicBezTo>
                  <a:cubicBezTo>
                    <a:pt x="4360" y="2350"/>
                    <a:pt x="6282" y="2298"/>
                    <a:pt x="7113" y="2265"/>
                  </a:cubicBezTo>
                  <a:cubicBezTo>
                    <a:pt x="7356" y="2265"/>
                    <a:pt x="7508" y="2052"/>
                    <a:pt x="7478" y="1839"/>
                  </a:cubicBezTo>
                  <a:lnTo>
                    <a:pt x="7387" y="1292"/>
                  </a:lnTo>
                  <a:cubicBezTo>
                    <a:pt x="7362" y="1098"/>
                    <a:pt x="7182" y="962"/>
                    <a:pt x="7003" y="962"/>
                  </a:cubicBezTo>
                  <a:cubicBezTo>
                    <a:pt x="6958" y="962"/>
                    <a:pt x="6913" y="970"/>
                    <a:pt x="6870" y="988"/>
                  </a:cubicBezTo>
                  <a:cubicBezTo>
                    <a:pt x="6809" y="1019"/>
                    <a:pt x="6748" y="1049"/>
                    <a:pt x="6657" y="1080"/>
                  </a:cubicBezTo>
                  <a:cubicBezTo>
                    <a:pt x="6556" y="1113"/>
                    <a:pt x="6457" y="1128"/>
                    <a:pt x="6363" y="1128"/>
                  </a:cubicBezTo>
                  <a:cubicBezTo>
                    <a:pt x="6034" y="1128"/>
                    <a:pt x="5759" y="955"/>
                    <a:pt x="5593" y="836"/>
                  </a:cubicBezTo>
                  <a:cubicBezTo>
                    <a:pt x="5502" y="776"/>
                    <a:pt x="5411" y="745"/>
                    <a:pt x="5289" y="745"/>
                  </a:cubicBezTo>
                  <a:cubicBezTo>
                    <a:pt x="5251" y="758"/>
                    <a:pt x="5213" y="764"/>
                    <a:pt x="5176" y="764"/>
                  </a:cubicBezTo>
                  <a:cubicBezTo>
                    <a:pt x="5036" y="764"/>
                    <a:pt x="4912" y="677"/>
                    <a:pt x="4864" y="532"/>
                  </a:cubicBezTo>
                  <a:cubicBezTo>
                    <a:pt x="4773" y="320"/>
                    <a:pt x="4590" y="77"/>
                    <a:pt x="4286" y="16"/>
                  </a:cubicBezTo>
                  <a:cubicBezTo>
                    <a:pt x="4244" y="5"/>
                    <a:pt x="4202" y="0"/>
                    <a:pt x="4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2524002" y="4128690"/>
              <a:ext cx="160294" cy="206223"/>
            </a:xfrm>
            <a:custGeom>
              <a:rect b="b" l="l" r="r" t="t"/>
              <a:pathLst>
                <a:path extrusionOk="0" h="4499" w="3497">
                  <a:moveTo>
                    <a:pt x="1794" y="0"/>
                  </a:moveTo>
                  <a:lnTo>
                    <a:pt x="1" y="790"/>
                  </a:lnTo>
                  <a:lnTo>
                    <a:pt x="1308" y="4499"/>
                  </a:lnTo>
                  <a:lnTo>
                    <a:pt x="3496" y="3496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2398636" y="4254926"/>
              <a:ext cx="313529" cy="190271"/>
            </a:xfrm>
            <a:custGeom>
              <a:rect b="b" l="l" r="r" t="t"/>
              <a:pathLst>
                <a:path extrusionOk="0" h="4151" w="6840">
                  <a:moveTo>
                    <a:pt x="6078" y="0"/>
                  </a:moveTo>
                  <a:cubicBezTo>
                    <a:pt x="5972" y="0"/>
                    <a:pt x="5863" y="46"/>
                    <a:pt x="5775" y="134"/>
                  </a:cubicBezTo>
                  <a:cubicBezTo>
                    <a:pt x="5745" y="194"/>
                    <a:pt x="5684" y="225"/>
                    <a:pt x="5623" y="286"/>
                  </a:cubicBezTo>
                  <a:cubicBezTo>
                    <a:pt x="5400" y="529"/>
                    <a:pt x="5124" y="583"/>
                    <a:pt x="4892" y="583"/>
                  </a:cubicBezTo>
                  <a:cubicBezTo>
                    <a:pt x="4776" y="583"/>
                    <a:pt x="4671" y="569"/>
                    <a:pt x="4590" y="559"/>
                  </a:cubicBezTo>
                  <a:cubicBezTo>
                    <a:pt x="4557" y="551"/>
                    <a:pt x="4525" y="547"/>
                    <a:pt x="4493" y="547"/>
                  </a:cubicBezTo>
                  <a:cubicBezTo>
                    <a:pt x="4405" y="547"/>
                    <a:pt x="4322" y="575"/>
                    <a:pt x="4256" y="620"/>
                  </a:cubicBezTo>
                  <a:cubicBezTo>
                    <a:pt x="4185" y="676"/>
                    <a:pt x="4108" y="700"/>
                    <a:pt x="4030" y="700"/>
                  </a:cubicBezTo>
                  <a:cubicBezTo>
                    <a:pt x="3941" y="700"/>
                    <a:pt x="3851" y="669"/>
                    <a:pt x="3769" y="620"/>
                  </a:cubicBezTo>
                  <a:cubicBezTo>
                    <a:pt x="3615" y="491"/>
                    <a:pt x="3418" y="363"/>
                    <a:pt x="3177" y="363"/>
                  </a:cubicBezTo>
                  <a:cubicBezTo>
                    <a:pt x="3132" y="363"/>
                    <a:pt x="3087" y="367"/>
                    <a:pt x="3040" y="377"/>
                  </a:cubicBezTo>
                  <a:cubicBezTo>
                    <a:pt x="2645" y="468"/>
                    <a:pt x="2523" y="893"/>
                    <a:pt x="2493" y="1106"/>
                  </a:cubicBezTo>
                  <a:cubicBezTo>
                    <a:pt x="2462" y="1197"/>
                    <a:pt x="2432" y="1289"/>
                    <a:pt x="2371" y="1349"/>
                  </a:cubicBezTo>
                  <a:cubicBezTo>
                    <a:pt x="1277" y="2231"/>
                    <a:pt x="0" y="3994"/>
                    <a:pt x="335" y="4146"/>
                  </a:cubicBezTo>
                  <a:cubicBezTo>
                    <a:pt x="342" y="4149"/>
                    <a:pt x="352" y="4150"/>
                    <a:pt x="365" y="4150"/>
                  </a:cubicBezTo>
                  <a:cubicBezTo>
                    <a:pt x="864" y="4150"/>
                    <a:pt x="5232" y="1878"/>
                    <a:pt x="6566" y="1167"/>
                  </a:cubicBezTo>
                  <a:cubicBezTo>
                    <a:pt x="6778" y="1076"/>
                    <a:pt x="6839" y="802"/>
                    <a:pt x="6687" y="620"/>
                  </a:cubicBezTo>
                  <a:lnTo>
                    <a:pt x="6383" y="164"/>
                  </a:lnTo>
                  <a:cubicBezTo>
                    <a:pt x="6304" y="54"/>
                    <a:pt x="6193" y="0"/>
                    <a:pt x="6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2316404" y="2655106"/>
              <a:ext cx="496053" cy="1551279"/>
            </a:xfrm>
            <a:custGeom>
              <a:rect b="b" l="l" r="r" t="t"/>
              <a:pathLst>
                <a:path extrusionOk="0" h="33843" w="10822">
                  <a:moveTo>
                    <a:pt x="6444" y="1"/>
                  </a:moveTo>
                  <a:cubicBezTo>
                    <a:pt x="4970" y="1"/>
                    <a:pt x="3441" y="954"/>
                    <a:pt x="2706" y="2300"/>
                  </a:cubicBezTo>
                  <a:cubicBezTo>
                    <a:pt x="2706" y="2300"/>
                    <a:pt x="1" y="16464"/>
                    <a:pt x="1" y="18865"/>
                  </a:cubicBezTo>
                  <a:cubicBezTo>
                    <a:pt x="1" y="21236"/>
                    <a:pt x="4378" y="33607"/>
                    <a:pt x="4378" y="33607"/>
                  </a:cubicBezTo>
                  <a:cubicBezTo>
                    <a:pt x="4378" y="33607"/>
                    <a:pt x="4629" y="33843"/>
                    <a:pt x="5068" y="33843"/>
                  </a:cubicBezTo>
                  <a:cubicBezTo>
                    <a:pt x="5493" y="33843"/>
                    <a:pt x="6092" y="33622"/>
                    <a:pt x="6809" y="32756"/>
                  </a:cubicBezTo>
                  <a:cubicBezTo>
                    <a:pt x="6809" y="32756"/>
                    <a:pt x="7174" y="24580"/>
                    <a:pt x="6961" y="22817"/>
                  </a:cubicBezTo>
                  <a:cubicBezTo>
                    <a:pt x="6749" y="21023"/>
                    <a:pt x="5198" y="18744"/>
                    <a:pt x="5198" y="18744"/>
                  </a:cubicBezTo>
                  <a:lnTo>
                    <a:pt x="8937" y="6980"/>
                  </a:lnTo>
                  <a:cubicBezTo>
                    <a:pt x="8937" y="6677"/>
                    <a:pt x="10822" y="4275"/>
                    <a:pt x="9150" y="1570"/>
                  </a:cubicBezTo>
                  <a:cubicBezTo>
                    <a:pt x="8465" y="461"/>
                    <a:pt x="7468" y="1"/>
                    <a:pt x="6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2717665" y="2659827"/>
              <a:ext cx="383201" cy="1626544"/>
            </a:xfrm>
            <a:custGeom>
              <a:rect b="b" l="l" r="r" t="t"/>
              <a:pathLst>
                <a:path extrusionOk="0" h="35485" w="8360">
                  <a:moveTo>
                    <a:pt x="3848" y="0"/>
                  </a:moveTo>
                  <a:cubicBezTo>
                    <a:pt x="2077" y="0"/>
                    <a:pt x="306" y="802"/>
                    <a:pt x="1" y="3139"/>
                  </a:cubicBezTo>
                  <a:cubicBezTo>
                    <a:pt x="1" y="3139"/>
                    <a:pt x="1460" y="17941"/>
                    <a:pt x="1460" y="19309"/>
                  </a:cubicBezTo>
                  <a:cubicBezTo>
                    <a:pt x="1490" y="20677"/>
                    <a:pt x="3284" y="35085"/>
                    <a:pt x="3284" y="35085"/>
                  </a:cubicBezTo>
                  <a:cubicBezTo>
                    <a:pt x="3709" y="35385"/>
                    <a:pt x="4144" y="35484"/>
                    <a:pt x="4534" y="35484"/>
                  </a:cubicBezTo>
                  <a:cubicBezTo>
                    <a:pt x="5287" y="35484"/>
                    <a:pt x="5867" y="35115"/>
                    <a:pt x="5867" y="35115"/>
                  </a:cubicBezTo>
                  <a:cubicBezTo>
                    <a:pt x="5867" y="35115"/>
                    <a:pt x="7539" y="25936"/>
                    <a:pt x="7448" y="23838"/>
                  </a:cubicBezTo>
                  <a:cubicBezTo>
                    <a:pt x="7326" y="21741"/>
                    <a:pt x="6566" y="18428"/>
                    <a:pt x="6566" y="18428"/>
                  </a:cubicBezTo>
                  <a:cubicBezTo>
                    <a:pt x="6627" y="15723"/>
                    <a:pt x="8360" y="3352"/>
                    <a:pt x="7691" y="1649"/>
                  </a:cubicBezTo>
                  <a:cubicBezTo>
                    <a:pt x="7358" y="787"/>
                    <a:pt x="5603" y="0"/>
                    <a:pt x="3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2349865" y="1749403"/>
              <a:ext cx="810911" cy="1078602"/>
            </a:xfrm>
            <a:custGeom>
              <a:rect b="b" l="l" r="r" t="t"/>
              <a:pathLst>
                <a:path extrusionOk="0" h="23531" w="17691">
                  <a:moveTo>
                    <a:pt x="12778" y="0"/>
                  </a:moveTo>
                  <a:cubicBezTo>
                    <a:pt x="9590" y="0"/>
                    <a:pt x="3800" y="417"/>
                    <a:pt x="3800" y="417"/>
                  </a:cubicBezTo>
                  <a:cubicBezTo>
                    <a:pt x="3800" y="417"/>
                    <a:pt x="3752" y="413"/>
                    <a:pt x="3667" y="413"/>
                  </a:cubicBezTo>
                  <a:cubicBezTo>
                    <a:pt x="3208" y="413"/>
                    <a:pt x="1682" y="521"/>
                    <a:pt x="912" y="1906"/>
                  </a:cubicBezTo>
                  <a:cubicBezTo>
                    <a:pt x="0" y="3548"/>
                    <a:pt x="1672" y="22514"/>
                    <a:pt x="1672" y="22514"/>
                  </a:cubicBezTo>
                  <a:cubicBezTo>
                    <a:pt x="1672" y="22514"/>
                    <a:pt x="4865" y="23530"/>
                    <a:pt x="9770" y="23530"/>
                  </a:cubicBezTo>
                  <a:cubicBezTo>
                    <a:pt x="11600" y="23530"/>
                    <a:pt x="13668" y="23389"/>
                    <a:pt x="15897" y="23001"/>
                  </a:cubicBezTo>
                  <a:cubicBezTo>
                    <a:pt x="15897" y="23001"/>
                    <a:pt x="17691" y="3882"/>
                    <a:pt x="17539" y="2575"/>
                  </a:cubicBezTo>
                  <a:cubicBezTo>
                    <a:pt x="17387" y="1238"/>
                    <a:pt x="16323" y="417"/>
                    <a:pt x="14499" y="83"/>
                  </a:cubicBezTo>
                  <a:cubicBezTo>
                    <a:pt x="14148" y="24"/>
                    <a:pt x="13537" y="0"/>
                    <a:pt x="12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2700981" y="1417585"/>
              <a:ext cx="256369" cy="310824"/>
            </a:xfrm>
            <a:custGeom>
              <a:rect b="b" l="l" r="r" t="t"/>
              <a:pathLst>
                <a:path extrusionOk="0" h="6781" w="5593">
                  <a:moveTo>
                    <a:pt x="2829" y="0"/>
                  </a:moveTo>
                  <a:cubicBezTo>
                    <a:pt x="1929" y="0"/>
                    <a:pt x="854" y="256"/>
                    <a:pt x="517" y="1030"/>
                  </a:cubicBezTo>
                  <a:cubicBezTo>
                    <a:pt x="0" y="2215"/>
                    <a:pt x="243" y="4160"/>
                    <a:pt x="1246" y="5346"/>
                  </a:cubicBezTo>
                  <a:cubicBezTo>
                    <a:pt x="1995" y="6183"/>
                    <a:pt x="3318" y="6780"/>
                    <a:pt x="4186" y="6780"/>
                  </a:cubicBezTo>
                  <a:cubicBezTo>
                    <a:pt x="4517" y="6780"/>
                    <a:pt x="4782" y="6694"/>
                    <a:pt x="4924" y="6501"/>
                  </a:cubicBezTo>
                  <a:cubicBezTo>
                    <a:pt x="5593" y="4951"/>
                    <a:pt x="5198" y="1942"/>
                    <a:pt x="5198" y="1942"/>
                  </a:cubicBezTo>
                  <a:cubicBezTo>
                    <a:pt x="5167" y="1455"/>
                    <a:pt x="4681" y="452"/>
                    <a:pt x="3982" y="179"/>
                  </a:cubicBezTo>
                  <a:cubicBezTo>
                    <a:pt x="3739" y="73"/>
                    <a:pt x="3309" y="0"/>
                    <a:pt x="2829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2684250" y="1587367"/>
              <a:ext cx="156077" cy="276308"/>
            </a:xfrm>
            <a:custGeom>
              <a:rect b="b" l="l" r="r" t="t"/>
              <a:pathLst>
                <a:path extrusionOk="0" h="6028" w="3405">
                  <a:moveTo>
                    <a:pt x="1186" y="0"/>
                  </a:moveTo>
                  <a:lnTo>
                    <a:pt x="0" y="3344"/>
                  </a:lnTo>
                  <a:cubicBezTo>
                    <a:pt x="0" y="3344"/>
                    <a:pt x="395" y="4317"/>
                    <a:pt x="912" y="5107"/>
                  </a:cubicBezTo>
                  <a:cubicBezTo>
                    <a:pt x="1151" y="5452"/>
                    <a:pt x="1390" y="6028"/>
                    <a:pt x="1669" y="6028"/>
                  </a:cubicBezTo>
                  <a:cubicBezTo>
                    <a:pt x="1709" y="6028"/>
                    <a:pt x="1751" y="6016"/>
                    <a:pt x="1794" y="5988"/>
                  </a:cubicBezTo>
                  <a:cubicBezTo>
                    <a:pt x="3070" y="5198"/>
                    <a:pt x="3161" y="4742"/>
                    <a:pt x="3161" y="4742"/>
                  </a:cubicBezTo>
                  <a:lnTo>
                    <a:pt x="3405" y="264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>
              <a:off x="2798477" y="1750365"/>
              <a:ext cx="1072873" cy="576223"/>
            </a:xfrm>
            <a:custGeom>
              <a:rect b="b" l="l" r="r" t="t"/>
              <a:pathLst>
                <a:path extrusionOk="0" h="12571" w="23406">
                  <a:moveTo>
                    <a:pt x="4287" y="1"/>
                  </a:moveTo>
                  <a:cubicBezTo>
                    <a:pt x="1" y="2068"/>
                    <a:pt x="2706" y="5928"/>
                    <a:pt x="2706" y="5928"/>
                  </a:cubicBezTo>
                  <a:cubicBezTo>
                    <a:pt x="2706" y="5928"/>
                    <a:pt x="10672" y="12570"/>
                    <a:pt x="13496" y="12570"/>
                  </a:cubicBezTo>
                  <a:cubicBezTo>
                    <a:pt x="13668" y="12570"/>
                    <a:pt x="13821" y="12546"/>
                    <a:pt x="13952" y="12493"/>
                  </a:cubicBezTo>
                  <a:cubicBezTo>
                    <a:pt x="16232" y="11551"/>
                    <a:pt x="23405" y="4378"/>
                    <a:pt x="23405" y="4378"/>
                  </a:cubicBezTo>
                  <a:lnTo>
                    <a:pt x="21642" y="2098"/>
                  </a:lnTo>
                  <a:cubicBezTo>
                    <a:pt x="20396" y="2706"/>
                    <a:pt x="13436" y="7296"/>
                    <a:pt x="13436" y="7296"/>
                  </a:cubicBezTo>
                  <a:cubicBezTo>
                    <a:pt x="13436" y="7296"/>
                    <a:pt x="8542" y="1885"/>
                    <a:pt x="7508" y="1034"/>
                  </a:cubicBezTo>
                  <a:cubicBezTo>
                    <a:pt x="6475" y="214"/>
                    <a:pt x="4287" y="1"/>
                    <a:pt x="4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>
              <a:off x="3385059" y="2112619"/>
              <a:ext cx="29290" cy="133800"/>
            </a:xfrm>
            <a:custGeom>
              <a:rect b="b" l="l" r="r" t="t"/>
              <a:pathLst>
                <a:path extrusionOk="0" fill="none" h="2919" w="639">
                  <a:moveTo>
                    <a:pt x="639" y="1"/>
                  </a:moveTo>
                  <a:cubicBezTo>
                    <a:pt x="639" y="1"/>
                    <a:pt x="0" y="943"/>
                    <a:pt x="335" y="2919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>
              <a:off x="3729207" y="1845111"/>
              <a:ext cx="142142" cy="157498"/>
            </a:xfrm>
            <a:custGeom>
              <a:rect b="b" l="l" r="r" t="t"/>
              <a:pathLst>
                <a:path extrusionOk="0" fill="none" h="3436" w="3101">
                  <a:moveTo>
                    <a:pt x="1337" y="1"/>
                  </a:moveTo>
                  <a:lnTo>
                    <a:pt x="3100" y="2311"/>
                  </a:lnTo>
                  <a:lnTo>
                    <a:pt x="2067" y="3435"/>
                  </a:lnTo>
                  <a:lnTo>
                    <a:pt x="0" y="426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>
              <a:off x="3132861" y="1985833"/>
              <a:ext cx="7013" cy="197880"/>
            </a:xfrm>
            <a:custGeom>
              <a:rect b="b" l="l" r="r" t="t"/>
              <a:pathLst>
                <a:path extrusionOk="0" fill="none" h="4317" w="153">
                  <a:moveTo>
                    <a:pt x="153" y="1"/>
                  </a:moveTo>
                  <a:lnTo>
                    <a:pt x="1" y="4317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>
              <a:off x="3921450" y="1705811"/>
              <a:ext cx="105930" cy="147734"/>
            </a:xfrm>
            <a:custGeom>
              <a:rect b="b" l="l" r="r" t="t"/>
              <a:pathLst>
                <a:path extrusionOk="0" fill="none" h="3223" w="2311">
                  <a:moveTo>
                    <a:pt x="2311" y="0"/>
                  </a:moveTo>
                  <a:cubicBezTo>
                    <a:pt x="2311" y="0"/>
                    <a:pt x="2098" y="1064"/>
                    <a:pt x="973" y="1520"/>
                  </a:cubicBezTo>
                  <a:cubicBezTo>
                    <a:pt x="973" y="1520"/>
                    <a:pt x="943" y="2736"/>
                    <a:pt x="1" y="3222"/>
                  </a:cubicBez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>
              <a:off x="4000886" y="1757333"/>
              <a:ext cx="182571" cy="79482"/>
            </a:xfrm>
            <a:custGeom>
              <a:rect b="b" l="l" r="r" t="t"/>
              <a:pathLst>
                <a:path extrusionOk="0" fill="none" h="1734" w="3983">
                  <a:moveTo>
                    <a:pt x="3982" y="1"/>
                  </a:moveTo>
                  <a:lnTo>
                    <a:pt x="3830" y="852"/>
                  </a:lnTo>
                  <a:lnTo>
                    <a:pt x="0" y="1733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>
              <a:off x="3977188" y="1821413"/>
              <a:ext cx="91996" cy="52988"/>
            </a:xfrm>
            <a:custGeom>
              <a:rect b="b" l="l" r="r" t="t"/>
              <a:pathLst>
                <a:path extrusionOk="0" fill="none" h="1156" w="2007">
                  <a:moveTo>
                    <a:pt x="2007" y="1"/>
                  </a:moveTo>
                  <a:lnTo>
                    <a:pt x="1642" y="852"/>
                  </a:lnTo>
                  <a:lnTo>
                    <a:pt x="0" y="1156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3974392" y="1895258"/>
              <a:ext cx="61376" cy="9809"/>
            </a:xfrm>
            <a:custGeom>
              <a:rect b="b" l="l" r="r" t="t"/>
              <a:pathLst>
                <a:path extrusionOk="0" fill="none" h="214" w="1339">
                  <a:moveTo>
                    <a:pt x="1" y="214"/>
                  </a:moveTo>
                  <a:lnTo>
                    <a:pt x="1338" y="1"/>
                  </a:lnTo>
                </a:path>
              </a:pathLst>
            </a:custGeom>
            <a:noFill/>
            <a:ln cap="flat" cmpd="sng" w="760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>
              <a:off x="2634104" y="1737852"/>
              <a:ext cx="124036" cy="186742"/>
            </a:xfrm>
            <a:custGeom>
              <a:rect b="b" l="l" r="r" t="t"/>
              <a:pathLst>
                <a:path extrusionOk="0" fill="none" h="4074" w="2706">
                  <a:moveTo>
                    <a:pt x="1094" y="0"/>
                  </a:moveTo>
                  <a:cubicBezTo>
                    <a:pt x="1094" y="0"/>
                    <a:pt x="1672" y="1946"/>
                    <a:pt x="2705" y="2675"/>
                  </a:cubicBezTo>
                  <a:lnTo>
                    <a:pt x="669" y="4073"/>
                  </a:lnTo>
                  <a:lnTo>
                    <a:pt x="0" y="639"/>
                  </a:lnTo>
                  <a:close/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>
              <a:off x="2766436" y="1746194"/>
              <a:ext cx="101759" cy="181196"/>
            </a:xfrm>
            <a:custGeom>
              <a:rect b="b" l="l" r="r" t="t"/>
              <a:pathLst>
                <a:path extrusionOk="0" fill="none" h="3953" w="2220">
                  <a:moveTo>
                    <a:pt x="1581" y="1"/>
                  </a:moveTo>
                  <a:cubicBezTo>
                    <a:pt x="1581" y="1"/>
                    <a:pt x="1703" y="1885"/>
                    <a:pt x="1" y="2523"/>
                  </a:cubicBezTo>
                  <a:lnTo>
                    <a:pt x="1581" y="3952"/>
                  </a:lnTo>
                  <a:lnTo>
                    <a:pt x="2220" y="669"/>
                  </a:lnTo>
                  <a:close/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>
              <a:off x="2539357" y="2097309"/>
              <a:ext cx="504396" cy="324667"/>
            </a:xfrm>
            <a:custGeom>
              <a:rect b="b" l="l" r="r" t="t"/>
              <a:pathLst>
                <a:path extrusionOk="0" fill="none" h="7083" w="11004">
                  <a:moveTo>
                    <a:pt x="0" y="0"/>
                  </a:moveTo>
                  <a:cubicBezTo>
                    <a:pt x="0" y="0"/>
                    <a:pt x="5137" y="6626"/>
                    <a:pt x="11003" y="7082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>
              <a:off x="2517035" y="2697781"/>
              <a:ext cx="490507" cy="72515"/>
            </a:xfrm>
            <a:custGeom>
              <a:rect b="b" l="l" r="r" t="t"/>
              <a:pathLst>
                <a:path extrusionOk="0" fill="none" h="1582" w="10701">
                  <a:moveTo>
                    <a:pt x="1" y="1"/>
                  </a:moveTo>
                  <a:cubicBezTo>
                    <a:pt x="1" y="1"/>
                    <a:pt x="6961" y="1581"/>
                    <a:pt x="10700" y="943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2"/>
            <p:cNvSpPr/>
            <p:nvPr/>
          </p:nvSpPr>
          <p:spPr>
            <a:xfrm>
              <a:off x="2210519" y="2266221"/>
              <a:ext cx="192334" cy="625269"/>
            </a:xfrm>
            <a:custGeom>
              <a:rect b="b" l="l" r="r" t="t"/>
              <a:pathLst>
                <a:path extrusionOk="0" h="13641" w="4196">
                  <a:moveTo>
                    <a:pt x="2128" y="1"/>
                  </a:moveTo>
                  <a:cubicBezTo>
                    <a:pt x="1126" y="1"/>
                    <a:pt x="181" y="790"/>
                    <a:pt x="92" y="1908"/>
                  </a:cubicBezTo>
                  <a:cubicBezTo>
                    <a:pt x="31" y="2455"/>
                    <a:pt x="1" y="3093"/>
                    <a:pt x="1" y="3580"/>
                  </a:cubicBezTo>
                  <a:cubicBezTo>
                    <a:pt x="1" y="4674"/>
                    <a:pt x="396" y="13641"/>
                    <a:pt x="396" y="13641"/>
                  </a:cubicBezTo>
                  <a:lnTo>
                    <a:pt x="3040" y="13641"/>
                  </a:lnTo>
                  <a:cubicBezTo>
                    <a:pt x="3040" y="13641"/>
                    <a:pt x="4195" y="3337"/>
                    <a:pt x="4043" y="1786"/>
                  </a:cubicBezTo>
                  <a:cubicBezTo>
                    <a:pt x="3983" y="1148"/>
                    <a:pt x="3648" y="662"/>
                    <a:pt x="3192" y="327"/>
                  </a:cubicBezTo>
                  <a:cubicBezTo>
                    <a:pt x="2855" y="103"/>
                    <a:pt x="2488" y="1"/>
                    <a:pt x="2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2"/>
            <p:cNvSpPr/>
            <p:nvPr/>
          </p:nvSpPr>
          <p:spPr>
            <a:xfrm>
              <a:off x="2252323" y="2272867"/>
              <a:ext cx="132425" cy="43225"/>
            </a:xfrm>
            <a:custGeom>
              <a:rect b="b" l="l" r="r" t="t"/>
              <a:pathLst>
                <a:path extrusionOk="0" fill="none" h="943" w="2889">
                  <a:moveTo>
                    <a:pt x="1" y="547"/>
                  </a:moveTo>
                  <a:cubicBezTo>
                    <a:pt x="1" y="547"/>
                    <a:pt x="1490" y="0"/>
                    <a:pt x="2888" y="942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2"/>
            <p:cNvSpPr/>
            <p:nvPr/>
          </p:nvSpPr>
          <p:spPr>
            <a:xfrm>
              <a:off x="2395840" y="1944029"/>
              <a:ext cx="13980" cy="299594"/>
            </a:xfrm>
            <a:custGeom>
              <a:rect b="b" l="l" r="r" t="t"/>
              <a:pathLst>
                <a:path extrusionOk="0" fill="none" h="6536" w="305">
                  <a:moveTo>
                    <a:pt x="304" y="1"/>
                  </a:moveTo>
                  <a:cubicBezTo>
                    <a:pt x="304" y="1"/>
                    <a:pt x="92" y="4043"/>
                    <a:pt x="0" y="6536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>
              <a:off x="2228625" y="2842673"/>
              <a:ext cx="133800" cy="48817"/>
            </a:xfrm>
            <a:custGeom>
              <a:rect b="b" l="l" r="r" t="t"/>
              <a:pathLst>
                <a:path extrusionOk="0" fill="none" h="1065" w="2919">
                  <a:moveTo>
                    <a:pt x="1" y="1065"/>
                  </a:moveTo>
                  <a:lnTo>
                    <a:pt x="2645" y="1065"/>
                  </a:lnTo>
                  <a:lnTo>
                    <a:pt x="2919" y="1"/>
                  </a:lnTo>
                  <a:lnTo>
                    <a:pt x="639" y="92"/>
                  </a:ln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>
              <a:off x="2666144" y="1404430"/>
              <a:ext cx="298173" cy="241518"/>
            </a:xfrm>
            <a:custGeom>
              <a:rect b="b" l="l" r="r" t="t"/>
              <a:pathLst>
                <a:path extrusionOk="0" h="5269" w="6505">
                  <a:moveTo>
                    <a:pt x="3941" y="1"/>
                  </a:moveTo>
                  <a:cubicBezTo>
                    <a:pt x="2704" y="1"/>
                    <a:pt x="1520" y="496"/>
                    <a:pt x="1520" y="496"/>
                  </a:cubicBezTo>
                  <a:lnTo>
                    <a:pt x="1520" y="709"/>
                  </a:lnTo>
                  <a:cubicBezTo>
                    <a:pt x="1520" y="709"/>
                    <a:pt x="730" y="739"/>
                    <a:pt x="365" y="1590"/>
                  </a:cubicBezTo>
                  <a:cubicBezTo>
                    <a:pt x="0" y="2411"/>
                    <a:pt x="942" y="4265"/>
                    <a:pt x="942" y="4265"/>
                  </a:cubicBezTo>
                  <a:lnTo>
                    <a:pt x="1094" y="5268"/>
                  </a:lnTo>
                  <a:lnTo>
                    <a:pt x="1854" y="4873"/>
                  </a:lnTo>
                  <a:cubicBezTo>
                    <a:pt x="1854" y="4873"/>
                    <a:pt x="1945" y="4630"/>
                    <a:pt x="1763" y="4235"/>
                  </a:cubicBezTo>
                  <a:cubicBezTo>
                    <a:pt x="1611" y="3809"/>
                    <a:pt x="1976" y="3475"/>
                    <a:pt x="1976" y="3475"/>
                  </a:cubicBezTo>
                  <a:lnTo>
                    <a:pt x="2553" y="4143"/>
                  </a:lnTo>
                  <a:lnTo>
                    <a:pt x="2827" y="4022"/>
                  </a:lnTo>
                  <a:lnTo>
                    <a:pt x="2553" y="3080"/>
                  </a:lnTo>
                  <a:lnTo>
                    <a:pt x="2553" y="3080"/>
                  </a:lnTo>
                  <a:cubicBezTo>
                    <a:pt x="2553" y="3080"/>
                    <a:pt x="2572" y="3080"/>
                    <a:pt x="2607" y="3080"/>
                  </a:cubicBezTo>
                  <a:cubicBezTo>
                    <a:pt x="2781" y="3080"/>
                    <a:pt x="3364" y="3059"/>
                    <a:pt x="4073" y="2806"/>
                  </a:cubicBezTo>
                  <a:cubicBezTo>
                    <a:pt x="5988" y="2198"/>
                    <a:pt x="6505" y="1317"/>
                    <a:pt x="5654" y="466"/>
                  </a:cubicBezTo>
                  <a:cubicBezTo>
                    <a:pt x="5157" y="118"/>
                    <a:pt x="4542" y="1"/>
                    <a:pt x="3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>
              <a:off x="2778996" y="1651448"/>
              <a:ext cx="55784" cy="64127"/>
            </a:xfrm>
            <a:custGeom>
              <a:rect b="b" l="l" r="r" t="t"/>
              <a:pathLst>
                <a:path extrusionOk="0" fill="none" h="1399" w="1217">
                  <a:moveTo>
                    <a:pt x="0" y="1"/>
                  </a:moveTo>
                  <a:cubicBezTo>
                    <a:pt x="0" y="1"/>
                    <a:pt x="61" y="669"/>
                    <a:pt x="1216" y="1399"/>
                  </a:cubicBezTo>
                </a:path>
              </a:pathLst>
            </a:custGeom>
            <a:noFill/>
            <a:ln cap="rnd" cmpd="sng" w="76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" name="Google Shape;1043;p32"/>
          <p:cNvSpPr txBox="1"/>
          <p:nvPr>
            <p:ph type="title"/>
          </p:nvPr>
        </p:nvSpPr>
        <p:spPr>
          <a:xfrm>
            <a:off x="974450" y="421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Impact"/>
                <a:ea typeface="Impact"/>
                <a:cs typeface="Impact"/>
                <a:sym typeface="Impact"/>
              </a:rPr>
              <a:t>Технологии которые мы использовали</a:t>
            </a:r>
            <a:endParaRPr sz="3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4" name="Google Shape;1044;p32"/>
          <p:cNvSpPr txBox="1"/>
          <p:nvPr>
            <p:ph idx="1" type="subTitle"/>
          </p:nvPr>
        </p:nvSpPr>
        <p:spPr>
          <a:xfrm>
            <a:off x="5303202" y="1118988"/>
            <a:ext cx="31257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Python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5" name="Google Shape;1045;p32"/>
          <p:cNvSpPr txBox="1"/>
          <p:nvPr>
            <p:ph idx="8" type="subTitle"/>
          </p:nvPr>
        </p:nvSpPr>
        <p:spPr>
          <a:xfrm>
            <a:off x="5303202" y="2563104"/>
            <a:ext cx="31257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Yandex GPT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6" name="Google Shape;1046;p32"/>
          <p:cNvSpPr txBox="1"/>
          <p:nvPr>
            <p:ph idx="9" type="subTitle"/>
          </p:nvPr>
        </p:nvSpPr>
        <p:spPr>
          <a:xfrm>
            <a:off x="5303202" y="1841045"/>
            <a:ext cx="31257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Библиотеку Aiogram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7" name="Google Shape;1047;p32"/>
          <p:cNvSpPr txBox="1"/>
          <p:nvPr>
            <p:ph idx="13" type="subTitle"/>
          </p:nvPr>
        </p:nvSpPr>
        <p:spPr>
          <a:xfrm>
            <a:off x="5303202" y="3285170"/>
            <a:ext cx="31257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Telegram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048" name="Google Shape;1048;p32"/>
          <p:cNvGrpSpPr/>
          <p:nvPr/>
        </p:nvGrpSpPr>
        <p:grpSpPr>
          <a:xfrm>
            <a:off x="856069" y="534988"/>
            <a:ext cx="390900" cy="286025"/>
            <a:chOff x="719994" y="4310738"/>
            <a:chExt cx="390900" cy="286025"/>
          </a:xfrm>
        </p:grpSpPr>
        <p:sp>
          <p:nvSpPr>
            <p:cNvPr id="1049" name="Google Shape;1049;p32"/>
            <p:cNvSpPr/>
            <p:nvPr/>
          </p:nvSpPr>
          <p:spPr>
            <a:xfrm rot="5400000">
              <a:off x="1025094" y="4310738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2"/>
            <p:cNvSpPr/>
            <p:nvPr/>
          </p:nvSpPr>
          <p:spPr>
            <a:xfrm rot="5400000">
              <a:off x="1025094" y="4510963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2"/>
            <p:cNvSpPr/>
            <p:nvPr/>
          </p:nvSpPr>
          <p:spPr>
            <a:xfrm rot="5400000">
              <a:off x="872544" y="4310738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2"/>
            <p:cNvSpPr/>
            <p:nvPr/>
          </p:nvSpPr>
          <p:spPr>
            <a:xfrm rot="5400000">
              <a:off x="872544" y="4510963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 rot="5400000">
              <a:off x="719994" y="4310738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 rot="5400000">
              <a:off x="719994" y="4510963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" name="Google Shape;1055;p32"/>
          <p:cNvGrpSpPr/>
          <p:nvPr/>
        </p:nvGrpSpPr>
        <p:grpSpPr>
          <a:xfrm rot="10800000">
            <a:off x="361306" y="535000"/>
            <a:ext cx="286025" cy="1306200"/>
            <a:chOff x="978925" y="1314225"/>
            <a:chExt cx="286025" cy="1306200"/>
          </a:xfrm>
        </p:grpSpPr>
        <p:sp>
          <p:nvSpPr>
            <p:cNvPr id="1056" name="Google Shape;1056;p32"/>
            <p:cNvSpPr/>
            <p:nvPr/>
          </p:nvSpPr>
          <p:spPr>
            <a:xfrm>
              <a:off x="978925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>
              <a:off x="1179150" y="13142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>
              <a:off x="978925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>
              <a:off x="1179150" y="14667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>
              <a:off x="978925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>
              <a:off x="1179150" y="16193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>
              <a:off x="978925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>
              <a:off x="1179150" y="17718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>
              <a:off x="978925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>
              <a:off x="1179150" y="19244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2"/>
            <p:cNvSpPr/>
            <p:nvPr/>
          </p:nvSpPr>
          <p:spPr>
            <a:xfrm>
              <a:off x="978925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2"/>
            <p:cNvSpPr/>
            <p:nvPr/>
          </p:nvSpPr>
          <p:spPr>
            <a:xfrm>
              <a:off x="1179150" y="20769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2"/>
            <p:cNvSpPr/>
            <p:nvPr/>
          </p:nvSpPr>
          <p:spPr>
            <a:xfrm>
              <a:off x="978925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2"/>
            <p:cNvSpPr/>
            <p:nvPr/>
          </p:nvSpPr>
          <p:spPr>
            <a:xfrm>
              <a:off x="1179150" y="22295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2"/>
            <p:cNvSpPr/>
            <p:nvPr/>
          </p:nvSpPr>
          <p:spPr>
            <a:xfrm>
              <a:off x="978925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2"/>
            <p:cNvSpPr/>
            <p:nvPr/>
          </p:nvSpPr>
          <p:spPr>
            <a:xfrm>
              <a:off x="1179150" y="238207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2"/>
            <p:cNvSpPr/>
            <p:nvPr/>
          </p:nvSpPr>
          <p:spPr>
            <a:xfrm>
              <a:off x="978925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2"/>
            <p:cNvSpPr/>
            <p:nvPr/>
          </p:nvSpPr>
          <p:spPr>
            <a:xfrm>
              <a:off x="1179150" y="2534625"/>
              <a:ext cx="85800" cy="858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4" name="Google Shape;1074;p32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075" name="Google Shape;1075;p32"/>
          <p:cNvGrpSpPr/>
          <p:nvPr/>
        </p:nvGrpSpPr>
        <p:grpSpPr>
          <a:xfrm>
            <a:off x="4409176" y="1152312"/>
            <a:ext cx="745268" cy="642143"/>
            <a:chOff x="7636443" y="1204988"/>
            <a:chExt cx="804565" cy="677795"/>
          </a:xfrm>
        </p:grpSpPr>
        <p:grpSp>
          <p:nvGrpSpPr>
            <p:cNvPr id="1076" name="Google Shape;1076;p3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077" name="Google Shape;1077;p3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" name="Google Shape;1079;p3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080" name="Google Shape;1080;p3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2" name="Google Shape;1082;p3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083" name="Google Shape;1083;p3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3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5" name="Google Shape;1085;p3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086" name="Google Shape;1086;p3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3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8" name="Google Shape;1088;p32"/>
          <p:cNvGrpSpPr/>
          <p:nvPr/>
        </p:nvGrpSpPr>
        <p:grpSpPr>
          <a:xfrm>
            <a:off x="4409176" y="1886994"/>
            <a:ext cx="745268" cy="642143"/>
            <a:chOff x="7636443" y="1204988"/>
            <a:chExt cx="804565" cy="677795"/>
          </a:xfrm>
        </p:grpSpPr>
        <p:grpSp>
          <p:nvGrpSpPr>
            <p:cNvPr id="1089" name="Google Shape;1089;p3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090" name="Google Shape;1090;p3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3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" name="Google Shape;1092;p3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093" name="Google Shape;1093;p3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3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5" name="Google Shape;1095;p3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096" name="Google Shape;1096;p3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3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8" name="Google Shape;1098;p3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099" name="Google Shape;1099;p3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3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1" name="Google Shape;1101;p32"/>
          <p:cNvGrpSpPr/>
          <p:nvPr/>
        </p:nvGrpSpPr>
        <p:grpSpPr>
          <a:xfrm>
            <a:off x="4409176" y="2634678"/>
            <a:ext cx="745268" cy="642143"/>
            <a:chOff x="7636443" y="1204988"/>
            <a:chExt cx="804565" cy="677795"/>
          </a:xfrm>
        </p:grpSpPr>
        <p:grpSp>
          <p:nvGrpSpPr>
            <p:cNvPr id="1102" name="Google Shape;1102;p3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5" name="Google Shape;1105;p3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106" name="Google Shape;1106;p3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8" name="Google Shape;1108;p3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109" name="Google Shape;1109;p3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1" name="Google Shape;1111;p3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112" name="Google Shape;1112;p3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3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" name="Google Shape;1114;p32"/>
          <p:cNvGrpSpPr/>
          <p:nvPr/>
        </p:nvGrpSpPr>
        <p:grpSpPr>
          <a:xfrm>
            <a:off x="4409176" y="3382363"/>
            <a:ext cx="745268" cy="642143"/>
            <a:chOff x="7636443" y="1204988"/>
            <a:chExt cx="804565" cy="677795"/>
          </a:xfrm>
        </p:grpSpPr>
        <p:grpSp>
          <p:nvGrpSpPr>
            <p:cNvPr id="1115" name="Google Shape;1115;p3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116" name="Google Shape;1116;p3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3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" name="Google Shape;1118;p3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119" name="Google Shape;1119;p3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3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1" name="Google Shape;1121;p3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122" name="Google Shape;1122;p3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3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4" name="Google Shape;1124;p3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125" name="Google Shape;1125;p3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3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7" name="Google Shape;1127;p32"/>
          <p:cNvSpPr txBox="1"/>
          <p:nvPr>
            <p:ph idx="13" type="subTitle"/>
          </p:nvPr>
        </p:nvSpPr>
        <p:spPr>
          <a:xfrm>
            <a:off x="5303202" y="4007245"/>
            <a:ext cx="31257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Google Presentations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1128" name="Google Shape;1128;p32"/>
          <p:cNvGrpSpPr/>
          <p:nvPr/>
        </p:nvGrpSpPr>
        <p:grpSpPr>
          <a:xfrm>
            <a:off x="4409176" y="4104438"/>
            <a:ext cx="745268" cy="642143"/>
            <a:chOff x="7636443" y="1204988"/>
            <a:chExt cx="804565" cy="677795"/>
          </a:xfrm>
        </p:grpSpPr>
        <p:grpSp>
          <p:nvGrpSpPr>
            <p:cNvPr id="1129" name="Google Shape;1129;p3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130" name="Google Shape;1130;p3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3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2" name="Google Shape;1132;p3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133" name="Google Shape;1133;p3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3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5" name="Google Shape;1135;p3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136" name="Google Shape;1136;p3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3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8" name="Google Shape;1138;p3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139" name="Google Shape;1139;p3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3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33"/>
          <p:cNvSpPr/>
          <p:nvPr/>
        </p:nvSpPr>
        <p:spPr>
          <a:xfrm>
            <a:off x="5545338" y="378600"/>
            <a:ext cx="2139600" cy="4381500"/>
          </a:xfrm>
          <a:prstGeom prst="roundRect">
            <a:avLst>
              <a:gd fmla="val 16667" name="adj"/>
            </a:avLst>
          </a:prstGeom>
          <a:solidFill>
            <a:srgbClr val="1E191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33"/>
          <p:cNvSpPr txBox="1"/>
          <p:nvPr>
            <p:ph idx="1" type="subTitle"/>
          </p:nvPr>
        </p:nvSpPr>
        <p:spPr>
          <a:xfrm>
            <a:off x="1189450" y="1690150"/>
            <a:ext cx="4307700" cy="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Verdana"/>
                <a:ea typeface="Verdana"/>
                <a:cs typeface="Verdana"/>
                <a:sym typeface="Verdana"/>
              </a:rPr>
              <a:t>Репозиторий проекта на GitHub:</a:t>
            </a:r>
            <a:endParaRPr sz="14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Verdana"/>
                <a:ea typeface="Verdana"/>
                <a:cs typeface="Verdana"/>
                <a:sym typeface="Verdana"/>
              </a:rPr>
              <a:t>https://github.com/Rus3030/Mts_task_bot</a:t>
            </a:r>
            <a:endParaRPr sz="1400"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47" name="Google Shape;1147;p33"/>
          <p:cNvSpPr txBox="1"/>
          <p:nvPr>
            <p:ph type="title"/>
          </p:nvPr>
        </p:nvSpPr>
        <p:spPr>
          <a:xfrm>
            <a:off x="1189450" y="709400"/>
            <a:ext cx="2873400" cy="104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Impact"/>
                <a:ea typeface="Impact"/>
                <a:cs typeface="Impact"/>
                <a:sym typeface="Impact"/>
              </a:rPr>
              <a:t>Демонстрация продукта</a:t>
            </a:r>
            <a:endParaRPr sz="3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48" name="Google Shape;1148;p33"/>
          <p:cNvSpPr txBox="1"/>
          <p:nvPr>
            <p:ph idx="12" type="sldNum"/>
          </p:nvPr>
        </p:nvSpPr>
        <p:spPr>
          <a:xfrm>
            <a:off x="8428909" y="46085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latin typeface="Impact"/>
                <a:ea typeface="Impact"/>
                <a:cs typeface="Impact"/>
                <a:sym typeface="Impact"/>
              </a:rPr>
              <a:t>‹#›</a:t>
            </a:fld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149" name="Google Shape;1149;p33"/>
          <p:cNvPicPr preferRelativeResize="0"/>
          <p:nvPr/>
        </p:nvPicPr>
        <p:blipFill rotWithShape="1">
          <a:blip r:embed="rId3">
            <a:alphaModFix/>
          </a:blip>
          <a:srcRect b="32238" l="15537" r="14693" t="34512"/>
          <a:stretch/>
        </p:blipFill>
        <p:spPr>
          <a:xfrm>
            <a:off x="1189450" y="2368100"/>
            <a:ext cx="2223032" cy="2294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" name="Google Shape;1150;p33" title="Демка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5350" y="470051"/>
            <a:ext cx="2076899" cy="4198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1" name="Google Shape;1151;p33" title="free-png.ru-apple-intelligence_hw-fhknj1my91iu_mediu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08950" y="296750"/>
            <a:ext cx="5949675" cy="55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w Product Launch Marketing Plan by Slidesgo">
  <a:themeElements>
    <a:clrScheme name="Simple Light">
      <a:dk1>
        <a:srgbClr val="0D0D0D"/>
      </a:dk1>
      <a:lt1>
        <a:srgbClr val="F3F3F3"/>
      </a:lt1>
      <a:dk2>
        <a:srgbClr val="8C8C8C"/>
      </a:dk2>
      <a:lt2>
        <a:srgbClr val="595859"/>
      </a:lt2>
      <a:accent1>
        <a:srgbClr val="3C735F"/>
      </a:accent1>
      <a:accent2>
        <a:srgbClr val="4CB18C"/>
      </a:accent2>
      <a:accent3>
        <a:srgbClr val="BEEDD8"/>
      </a:accent3>
      <a:accent4>
        <a:srgbClr val="85E0BE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